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
  </p:notesMasterIdLst>
  <p:handoutMasterIdLst>
    <p:handoutMasterId r:id="rId34"/>
  </p:handoutMasterIdLst>
  <p:sldIdLst>
    <p:sldId id="541" r:id="rId3"/>
    <p:sldId id="821" r:id="rId4"/>
    <p:sldId id="919" r:id="rId6"/>
    <p:sldId id="893" r:id="rId7"/>
    <p:sldId id="825" r:id="rId8"/>
    <p:sldId id="895" r:id="rId9"/>
    <p:sldId id="896" r:id="rId10"/>
    <p:sldId id="897" r:id="rId11"/>
    <p:sldId id="898" r:id="rId12"/>
    <p:sldId id="909" r:id="rId13"/>
    <p:sldId id="910" r:id="rId14"/>
    <p:sldId id="901" r:id="rId15"/>
    <p:sldId id="920" r:id="rId16"/>
    <p:sldId id="921" r:id="rId17"/>
    <p:sldId id="922" r:id="rId18"/>
    <p:sldId id="923" r:id="rId19"/>
    <p:sldId id="924" r:id="rId20"/>
    <p:sldId id="927" r:id="rId21"/>
    <p:sldId id="932" r:id="rId22"/>
    <p:sldId id="925" r:id="rId23"/>
    <p:sldId id="926" r:id="rId24"/>
    <p:sldId id="907" r:id="rId25"/>
    <p:sldId id="836" r:id="rId26"/>
    <p:sldId id="928" r:id="rId27"/>
    <p:sldId id="929" r:id="rId28"/>
    <p:sldId id="930" r:id="rId29"/>
    <p:sldId id="931" r:id="rId30"/>
    <p:sldId id="916" r:id="rId31"/>
    <p:sldId id="833" r:id="rId32"/>
    <p:sldId id="353" r:id="rId33"/>
  </p:sldIdLst>
  <p:sldSz cx="12192000" cy="6858000"/>
  <p:notesSz cx="6858000" cy="9144000"/>
  <p:embeddedFontLst>
    <p:embeddedFont>
      <p:font typeface="楷体" panose="02010609060101010101" pitchFamily="49" charset="-122"/>
      <p:regular r:id="rId38"/>
    </p:embeddedFont>
    <p:embeddedFont>
      <p:font typeface="黑体" panose="02010609060101010101" charset="-122"/>
      <p:regular r:id="rId39"/>
    </p:embeddedFont>
    <p:embeddedFont>
      <p:font typeface="等线" panose="02010600030101010101" charset="-122"/>
      <p:regular r:id="rId40"/>
    </p:embeddedFont>
    <p:embeddedFont>
      <p:font typeface="Calibri" panose="020F0502020204030204" charset="0"/>
      <p:regular r:id="rId41"/>
      <p:bold r:id="rId42"/>
      <p:italic r:id="rId43"/>
      <p:boldItalic r:id="rId44"/>
    </p:embeddedFont>
  </p:embeddedFontLst>
  <p:custDataLst>
    <p:tags r:id="rId4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73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3F3"/>
    <a:srgbClr val="F6F6F6"/>
    <a:srgbClr val="F8F8F8"/>
    <a:srgbClr val="CCE1EB"/>
    <a:srgbClr val="B2D2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86" d="100"/>
          <a:sy n="86" d="100"/>
        </p:scale>
        <p:origin x="562" y="62"/>
      </p:cViewPr>
      <p:guideLst>
        <p:guide orient="horz" pos="2160"/>
        <p:guide pos="3734"/>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5" Type="http://schemas.openxmlformats.org/officeDocument/2006/relationships/tags" Target="tags/tag15.xml"/><Relationship Id="rId44" Type="http://schemas.openxmlformats.org/officeDocument/2006/relationships/font" Target="fonts/font7.fntdata"/><Relationship Id="rId43" Type="http://schemas.openxmlformats.org/officeDocument/2006/relationships/font" Target="fonts/font6.fntdata"/><Relationship Id="rId42" Type="http://schemas.openxmlformats.org/officeDocument/2006/relationships/font" Target="fonts/font5.fntdata"/><Relationship Id="rId41" Type="http://schemas.openxmlformats.org/officeDocument/2006/relationships/font" Target="fonts/font4.fntdata"/><Relationship Id="rId40" Type="http://schemas.openxmlformats.org/officeDocument/2006/relationships/font" Target="fonts/font3.fntdata"/><Relationship Id="rId4" Type="http://schemas.openxmlformats.org/officeDocument/2006/relationships/slide" Target="slides/slide2.xml"/><Relationship Id="rId39" Type="http://schemas.openxmlformats.org/officeDocument/2006/relationships/font" Target="fonts/font2.fntdata"/><Relationship Id="rId38" Type="http://schemas.openxmlformats.org/officeDocument/2006/relationships/font" Target="fonts/font1.fntdata"/><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handoutMaster" Target="handoutMasters/handoutMaster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984"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1048985"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F83AB4-7045-4BF9-9920-2A9F91176EC7}" type="datetimeFigureOut">
              <a:rPr lang="zh-CN" altLang="en-US" smtClean="0"/>
            </a:fld>
            <a:endParaRPr lang="zh-CN" altLang="en-US"/>
          </a:p>
        </p:txBody>
      </p:sp>
      <p:sp>
        <p:nvSpPr>
          <p:cNvPr id="1048986"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1048987"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988"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1048989"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C3C9FB-0AE3-405C-B8CA-91152E764A3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81" name="幻灯片图像占位符 1"/>
          <p:cNvSpPr>
            <a:spLocks noGrp="1" noRot="1" noChangeAspect="1"/>
          </p:cNvSpPr>
          <p:nvPr>
            <p:ph type="sldImg"/>
          </p:nvPr>
        </p:nvSpPr>
        <p:spPr/>
      </p:sp>
      <p:sp>
        <p:nvSpPr>
          <p:cNvPr id="1048982" name="备注占位符 2"/>
          <p:cNvSpPr>
            <a:spLocks noGrp="1"/>
          </p:cNvSpPr>
          <p:nvPr>
            <p:ph type="body" idx="1"/>
          </p:nvPr>
        </p:nvSpPr>
        <p:spPr/>
        <p:txBody>
          <a:bodyPr/>
          <a:lstStyle/>
          <a:p>
            <a:endParaRPr lang="zh-CN" altLang="en-US"/>
          </a:p>
        </p:txBody>
      </p:sp>
      <p:sp>
        <p:nvSpPr>
          <p:cNvPr id="1048983"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1048581" name="Freeform 14"/>
          <p:cNvSpPr/>
          <p:nvPr userDrawn="1"/>
        </p:nvSpPr>
        <p:spPr bwMode="auto">
          <a:xfrm>
            <a:off x="6319838" y="0"/>
            <a:ext cx="5872162" cy="6858000"/>
          </a:xfrm>
          <a:custGeom>
            <a:avLst/>
            <a:gdLst>
              <a:gd name="connsiteX0" fmla="*/ 3735388 w 5872162"/>
              <a:gd name="connsiteY0" fmla="*/ 0 h 6858000"/>
              <a:gd name="connsiteX1" fmla="*/ 5872162 w 5872162"/>
              <a:gd name="connsiteY1" fmla="*/ 0 h 6858000"/>
              <a:gd name="connsiteX2" fmla="*/ 5872162 w 5872162"/>
              <a:gd name="connsiteY2" fmla="*/ 6858000 h 6858000"/>
              <a:gd name="connsiteX3" fmla="*/ 0 w 5872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872162" h="6858000">
                <a:moveTo>
                  <a:pt x="3735388" y="0"/>
                </a:moveTo>
                <a:lnTo>
                  <a:pt x="5872162" y="0"/>
                </a:lnTo>
                <a:lnTo>
                  <a:pt x="5872162" y="6858000"/>
                </a:lnTo>
                <a:lnTo>
                  <a:pt x="0" y="6858000"/>
                </a:lnTo>
                <a:close/>
              </a:path>
            </a:pathLst>
          </a:custGeom>
          <a:solidFill>
            <a:schemeClr val="accent4">
              <a:lumMod val="60000"/>
              <a:lumOff val="40000"/>
            </a:schemeClr>
          </a:solidFill>
          <a:ln>
            <a:noFill/>
          </a:ln>
        </p:spPr>
        <p:txBody>
          <a:bodyPr vert="horz" wrap="square" lIns="91440" tIns="45720" rIns="91440" bIns="45720" numCol="1" anchor="t" anchorCtr="0" compatLnSpc="1">
            <a:noAutofit/>
          </a:bodyPr>
          <a:lstStyle/>
          <a:p>
            <a:endParaRPr lang="en-US"/>
          </a:p>
        </p:txBody>
      </p:sp>
      <p:sp>
        <p:nvSpPr>
          <p:cNvPr id="1048582" name="Freeform 6"/>
          <p:cNvSpPr/>
          <p:nvPr userDrawn="1"/>
        </p:nvSpPr>
        <p:spPr bwMode="auto">
          <a:xfrm>
            <a:off x="7050088" y="0"/>
            <a:ext cx="4908550" cy="5510213"/>
          </a:xfrm>
          <a:custGeom>
            <a:avLst/>
            <a:gdLst>
              <a:gd name="T0" fmla="*/ 1201 w 3092"/>
              <a:gd name="T1" fmla="*/ 3471 h 3471"/>
              <a:gd name="T2" fmla="*/ 0 w 3092"/>
              <a:gd name="T3" fmla="*/ 3471 h 3471"/>
              <a:gd name="T4" fmla="*/ 1890 w 3092"/>
              <a:gd name="T5" fmla="*/ 0 h 3471"/>
              <a:gd name="T6" fmla="*/ 3092 w 3092"/>
              <a:gd name="T7" fmla="*/ 0 h 3471"/>
              <a:gd name="T8" fmla="*/ 1201 w 3092"/>
              <a:gd name="T9" fmla="*/ 3471 h 3471"/>
            </a:gdLst>
            <a:ahLst/>
            <a:cxnLst>
              <a:cxn ang="0">
                <a:pos x="T0" y="T1"/>
              </a:cxn>
              <a:cxn ang="0">
                <a:pos x="T2" y="T3"/>
              </a:cxn>
              <a:cxn ang="0">
                <a:pos x="T4" y="T5"/>
              </a:cxn>
              <a:cxn ang="0">
                <a:pos x="T6" y="T7"/>
              </a:cxn>
              <a:cxn ang="0">
                <a:pos x="T8" y="T9"/>
              </a:cxn>
            </a:cxnLst>
            <a:rect l="0" t="0" r="r" b="b"/>
            <a:pathLst>
              <a:path w="3092" h="3471">
                <a:moveTo>
                  <a:pt x="1201" y="3471"/>
                </a:moveTo>
                <a:lnTo>
                  <a:pt x="0" y="3471"/>
                </a:lnTo>
                <a:lnTo>
                  <a:pt x="1890" y="0"/>
                </a:lnTo>
                <a:lnTo>
                  <a:pt x="3092" y="0"/>
                </a:lnTo>
                <a:lnTo>
                  <a:pt x="1201" y="3471"/>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583" name="Freeform 7"/>
          <p:cNvSpPr/>
          <p:nvPr userDrawn="1"/>
        </p:nvSpPr>
        <p:spPr bwMode="auto">
          <a:xfrm>
            <a:off x="5343526" y="2371725"/>
            <a:ext cx="3617913" cy="3138488"/>
          </a:xfrm>
          <a:custGeom>
            <a:avLst/>
            <a:gdLst>
              <a:gd name="T0" fmla="*/ 1202 w 2279"/>
              <a:gd name="T1" fmla="*/ 0 h 1977"/>
              <a:gd name="T2" fmla="*/ 0 w 2279"/>
              <a:gd name="T3" fmla="*/ 0 h 1977"/>
              <a:gd name="T4" fmla="*/ 1076 w 2279"/>
              <a:gd name="T5" fmla="*/ 1977 h 1977"/>
              <a:gd name="T6" fmla="*/ 2279 w 2279"/>
              <a:gd name="T7" fmla="*/ 1977 h 1977"/>
              <a:gd name="T8" fmla="*/ 1202 w 2279"/>
              <a:gd name="T9" fmla="*/ 0 h 1977"/>
            </a:gdLst>
            <a:ahLst/>
            <a:cxnLst>
              <a:cxn ang="0">
                <a:pos x="T0" y="T1"/>
              </a:cxn>
              <a:cxn ang="0">
                <a:pos x="T2" y="T3"/>
              </a:cxn>
              <a:cxn ang="0">
                <a:pos x="T4" y="T5"/>
              </a:cxn>
              <a:cxn ang="0">
                <a:pos x="T6" y="T7"/>
              </a:cxn>
              <a:cxn ang="0">
                <a:pos x="T8" y="T9"/>
              </a:cxn>
            </a:cxnLst>
            <a:rect l="0" t="0" r="r" b="b"/>
            <a:pathLst>
              <a:path w="2279" h="1977">
                <a:moveTo>
                  <a:pt x="1202" y="0"/>
                </a:moveTo>
                <a:lnTo>
                  <a:pt x="0" y="0"/>
                </a:lnTo>
                <a:lnTo>
                  <a:pt x="1076" y="1977"/>
                </a:lnTo>
                <a:lnTo>
                  <a:pt x="2279" y="1977"/>
                </a:lnTo>
                <a:lnTo>
                  <a:pt x="1202" y="0"/>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584" name="Freeform 8"/>
          <p:cNvSpPr/>
          <p:nvPr userDrawn="1"/>
        </p:nvSpPr>
        <p:spPr bwMode="auto">
          <a:xfrm>
            <a:off x="2909888" y="2371725"/>
            <a:ext cx="4351338" cy="4486275"/>
          </a:xfrm>
          <a:custGeom>
            <a:avLst/>
            <a:gdLst>
              <a:gd name="T0" fmla="*/ 1202 w 2741"/>
              <a:gd name="T1" fmla="*/ 2826 h 2826"/>
              <a:gd name="T2" fmla="*/ 2741 w 2741"/>
              <a:gd name="T3" fmla="*/ 0 h 2826"/>
              <a:gd name="T4" fmla="*/ 1539 w 2741"/>
              <a:gd name="T5" fmla="*/ 0 h 2826"/>
              <a:gd name="T6" fmla="*/ 0 w 2741"/>
              <a:gd name="T7" fmla="*/ 2826 h 2826"/>
              <a:gd name="T8" fmla="*/ 1202 w 2741"/>
              <a:gd name="T9" fmla="*/ 2826 h 2826"/>
            </a:gdLst>
            <a:ahLst/>
            <a:cxnLst>
              <a:cxn ang="0">
                <a:pos x="T0" y="T1"/>
              </a:cxn>
              <a:cxn ang="0">
                <a:pos x="T2" y="T3"/>
              </a:cxn>
              <a:cxn ang="0">
                <a:pos x="T4" y="T5"/>
              </a:cxn>
              <a:cxn ang="0">
                <a:pos x="T6" y="T7"/>
              </a:cxn>
              <a:cxn ang="0">
                <a:pos x="T8" y="T9"/>
              </a:cxn>
            </a:cxnLst>
            <a:rect l="0" t="0" r="r" b="b"/>
            <a:pathLst>
              <a:path w="2741" h="2826">
                <a:moveTo>
                  <a:pt x="1202" y="2826"/>
                </a:moveTo>
                <a:lnTo>
                  <a:pt x="2741" y="0"/>
                </a:lnTo>
                <a:lnTo>
                  <a:pt x="1539" y="0"/>
                </a:lnTo>
                <a:lnTo>
                  <a:pt x="0" y="2826"/>
                </a:lnTo>
                <a:lnTo>
                  <a:pt x="1202" y="2826"/>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585" name="Freeform 16"/>
          <p:cNvSpPr/>
          <p:nvPr userDrawn="1"/>
        </p:nvSpPr>
        <p:spPr bwMode="auto">
          <a:xfrm rot="10800000">
            <a:off x="0" y="0"/>
            <a:ext cx="1843880" cy="3385279"/>
          </a:xfrm>
          <a:custGeom>
            <a:avLst/>
            <a:gdLst>
              <a:gd name="connsiteX0" fmla="*/ 1843880 w 1843880"/>
              <a:gd name="connsiteY0" fmla="*/ 3385279 h 3385279"/>
              <a:gd name="connsiteX1" fmla="*/ 0 w 1843880"/>
              <a:gd name="connsiteY1" fmla="*/ 3385279 h 3385279"/>
              <a:gd name="connsiteX2" fmla="*/ 1843880 w 1843880"/>
              <a:gd name="connsiteY2" fmla="*/ 0 h 3385279"/>
            </a:gdLst>
            <a:ahLst/>
            <a:cxnLst>
              <a:cxn ang="0">
                <a:pos x="connsiteX0" y="connsiteY0"/>
              </a:cxn>
              <a:cxn ang="0">
                <a:pos x="connsiteX1" y="connsiteY1"/>
              </a:cxn>
              <a:cxn ang="0">
                <a:pos x="connsiteX2" y="connsiteY2"/>
              </a:cxn>
            </a:cxnLst>
            <a:rect l="l" t="t" r="r" b="b"/>
            <a:pathLst>
              <a:path w="1843880" h="3385279">
                <a:moveTo>
                  <a:pt x="1843880" y="3385279"/>
                </a:moveTo>
                <a:lnTo>
                  <a:pt x="0" y="3385279"/>
                </a:lnTo>
                <a:lnTo>
                  <a:pt x="1843880" y="0"/>
                </a:lnTo>
                <a:close/>
              </a:path>
            </a:pathLst>
          </a:custGeom>
          <a:solidFill>
            <a:schemeClr val="accent4">
              <a:lumMod val="60000"/>
              <a:lumOff val="40000"/>
            </a:schemeClr>
          </a:solidFill>
          <a:ln>
            <a:noFill/>
          </a:ln>
        </p:spPr>
        <p:txBody>
          <a:bodyPr vert="horz" wrap="square" lIns="91440" tIns="45720" rIns="91440" bIns="45720" numCol="1" anchor="t" anchorCtr="0" compatLnSpc="1">
            <a:noAutofit/>
          </a:bodyPr>
          <a:lstStyle/>
          <a:p>
            <a:pPr lvl="0"/>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grpSp>
        <p:nvGrpSpPr>
          <p:cNvPr id="34" name="组合 6"/>
          <p:cNvGrpSpPr/>
          <p:nvPr userDrawn="1"/>
        </p:nvGrpSpPr>
        <p:grpSpPr>
          <a:xfrm>
            <a:off x="201930" y="41910"/>
            <a:ext cx="12192000" cy="690880"/>
            <a:chOff x="0" y="-8777"/>
            <a:chExt cx="12192000" cy="3337369"/>
          </a:xfrm>
        </p:grpSpPr>
        <p:grpSp>
          <p:nvGrpSpPr>
            <p:cNvPr id="35" name="Group 49"/>
            <p:cNvGrpSpPr/>
            <p:nvPr userDrawn="1"/>
          </p:nvGrpSpPr>
          <p:grpSpPr>
            <a:xfrm>
              <a:off x="0" y="717310"/>
              <a:ext cx="8960963" cy="2611281"/>
              <a:chOff x="0" y="717310"/>
              <a:chExt cx="8960963" cy="2611281"/>
            </a:xfrm>
            <a:gradFill>
              <a:gsLst>
                <a:gs pos="0">
                  <a:schemeClr val="tx2">
                    <a:lumMod val="60000"/>
                    <a:lumOff val="40000"/>
                  </a:schemeClr>
                </a:gs>
                <a:gs pos="100000">
                  <a:schemeClr val="tx2">
                    <a:lumMod val="71000"/>
                    <a:lumOff val="29000"/>
                  </a:schemeClr>
                </a:gs>
              </a:gsLst>
              <a:lin ang="5400000" scaled="1"/>
            </a:gradFill>
          </p:grpSpPr>
          <p:sp>
            <p:nvSpPr>
              <p:cNvPr id="1048609" name="Rectangle 1"/>
              <p:cNvSpPr/>
              <p:nvPr userDrawn="1"/>
            </p:nvSpPr>
            <p:spPr>
              <a:xfrm>
                <a:off x="0" y="717310"/>
                <a:ext cx="6725054" cy="2611281"/>
              </a:xfrm>
              <a:prstGeom prst="rect">
                <a:avLst/>
              </a:prstGeom>
              <a:solidFill>
                <a:schemeClr val="accent4">
                  <a:lumMod val="60000"/>
                  <a:lumOff val="40000"/>
                </a:schemeClr>
              </a:solidFill>
              <a:ln>
                <a:noFill/>
              </a:ln>
            </p:spPr>
            <p:txBody>
              <a:bodyPr vert="horz" wrap="square" lIns="91440" tIns="45720" rIns="91440" bIns="45720" numCol="1" anchor="t" anchorCtr="0" compatLnSpc="1">
                <a:noAutofit/>
              </a:bodyPr>
              <a:lstStyle/>
              <a:p>
                <a:pPr lvl="0"/>
                <a:endParaRPr lang="en-US" dirty="0"/>
              </a:p>
            </p:txBody>
          </p:sp>
          <p:sp>
            <p:nvSpPr>
              <p:cNvPr id="1048610" name="Freeform 11"/>
              <p:cNvSpPr/>
              <p:nvPr userDrawn="1"/>
            </p:nvSpPr>
            <p:spPr bwMode="auto">
              <a:xfrm rot="10800000">
                <a:off x="6725055" y="717311"/>
                <a:ext cx="2235908" cy="2611280"/>
              </a:xfrm>
              <a:custGeom>
                <a:avLst/>
                <a:gdLst>
                  <a:gd name="connsiteX0" fmla="*/ 3735388 w 5872162"/>
                  <a:gd name="connsiteY0" fmla="*/ 0 h 6858000"/>
                  <a:gd name="connsiteX1" fmla="*/ 5872162 w 5872162"/>
                  <a:gd name="connsiteY1" fmla="*/ 0 h 6858000"/>
                  <a:gd name="connsiteX2" fmla="*/ 5872162 w 5872162"/>
                  <a:gd name="connsiteY2" fmla="*/ 6858000 h 6858000"/>
                  <a:gd name="connsiteX3" fmla="*/ 0 w 5872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872162" h="6858000">
                    <a:moveTo>
                      <a:pt x="3735388" y="0"/>
                    </a:moveTo>
                    <a:lnTo>
                      <a:pt x="5872162" y="0"/>
                    </a:lnTo>
                    <a:lnTo>
                      <a:pt x="5872162" y="6858000"/>
                    </a:lnTo>
                    <a:lnTo>
                      <a:pt x="0" y="6858000"/>
                    </a:lnTo>
                    <a:close/>
                  </a:path>
                </a:pathLst>
              </a:custGeom>
              <a:solidFill>
                <a:schemeClr val="accent4">
                  <a:lumMod val="60000"/>
                  <a:lumOff val="40000"/>
                </a:schemeClr>
              </a:solidFill>
              <a:ln>
                <a:noFill/>
              </a:ln>
            </p:spPr>
            <p:txBody>
              <a:bodyPr vert="horz" wrap="square" lIns="91440" tIns="45720" rIns="91440" bIns="45720" numCol="1" anchor="t" anchorCtr="0" compatLnSpc="1">
                <a:noAutofit/>
              </a:bodyPr>
              <a:lstStyle/>
              <a:p>
                <a:pPr lvl="0"/>
                <a:endParaRPr lang="en-US"/>
              </a:p>
            </p:txBody>
          </p:sp>
        </p:grpSp>
        <p:sp>
          <p:nvSpPr>
            <p:cNvPr id="1048611" name="Freeform 43"/>
            <p:cNvSpPr/>
            <p:nvPr userDrawn="1"/>
          </p:nvSpPr>
          <p:spPr bwMode="auto">
            <a:xfrm>
              <a:off x="10374764" y="-8777"/>
              <a:ext cx="1817236" cy="3337368"/>
            </a:xfrm>
            <a:custGeom>
              <a:avLst/>
              <a:gdLst>
                <a:gd name="connsiteX0" fmla="*/ 1817236 w 1817236"/>
                <a:gd name="connsiteY0" fmla="*/ 0 h 3337368"/>
                <a:gd name="connsiteX1" fmla="*/ 1817236 w 1817236"/>
                <a:gd name="connsiteY1" fmla="*/ 2916691 h 3337368"/>
                <a:gd name="connsiteX2" fmla="*/ 1588051 w 1817236"/>
                <a:gd name="connsiteY2" fmla="*/ 3337368 h 3337368"/>
                <a:gd name="connsiteX3" fmla="*/ 0 w 1817236"/>
                <a:gd name="connsiteY3" fmla="*/ 3337368 h 3337368"/>
              </a:gdLst>
              <a:ahLst/>
              <a:cxnLst>
                <a:cxn ang="0">
                  <a:pos x="connsiteX0" y="connsiteY0"/>
                </a:cxn>
                <a:cxn ang="0">
                  <a:pos x="connsiteX1" y="connsiteY1"/>
                </a:cxn>
                <a:cxn ang="0">
                  <a:pos x="connsiteX2" y="connsiteY2"/>
                </a:cxn>
                <a:cxn ang="0">
                  <a:pos x="connsiteX3" y="connsiteY3"/>
                </a:cxn>
              </a:cxnLst>
              <a:rect l="l" t="t" r="r" b="b"/>
              <a:pathLst>
                <a:path w="1817236" h="3337368">
                  <a:moveTo>
                    <a:pt x="1817236" y="0"/>
                  </a:moveTo>
                  <a:lnTo>
                    <a:pt x="1817236" y="2916691"/>
                  </a:lnTo>
                  <a:lnTo>
                    <a:pt x="1588051" y="3337368"/>
                  </a:lnTo>
                  <a:lnTo>
                    <a:pt x="0" y="3337368"/>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612" name="Freeform 7"/>
            <p:cNvSpPr/>
            <p:nvPr userDrawn="1"/>
          </p:nvSpPr>
          <p:spPr bwMode="auto">
            <a:xfrm>
              <a:off x="8953319" y="714454"/>
              <a:ext cx="3013464" cy="2614137"/>
            </a:xfrm>
            <a:custGeom>
              <a:avLst/>
              <a:gdLst>
                <a:gd name="T0" fmla="*/ 1202 w 2279"/>
                <a:gd name="T1" fmla="*/ 0 h 1977"/>
                <a:gd name="T2" fmla="*/ 0 w 2279"/>
                <a:gd name="T3" fmla="*/ 0 h 1977"/>
                <a:gd name="T4" fmla="*/ 1076 w 2279"/>
                <a:gd name="T5" fmla="*/ 1977 h 1977"/>
                <a:gd name="T6" fmla="*/ 2279 w 2279"/>
                <a:gd name="T7" fmla="*/ 1977 h 1977"/>
                <a:gd name="T8" fmla="*/ 1202 w 2279"/>
                <a:gd name="T9" fmla="*/ 0 h 1977"/>
              </a:gdLst>
              <a:ahLst/>
              <a:cxnLst>
                <a:cxn ang="0">
                  <a:pos x="T0" y="T1"/>
                </a:cxn>
                <a:cxn ang="0">
                  <a:pos x="T2" y="T3"/>
                </a:cxn>
                <a:cxn ang="0">
                  <a:pos x="T4" y="T5"/>
                </a:cxn>
                <a:cxn ang="0">
                  <a:pos x="T6" y="T7"/>
                </a:cxn>
                <a:cxn ang="0">
                  <a:pos x="T8" y="T9"/>
                </a:cxn>
              </a:cxnLst>
              <a:rect l="0" t="0" r="r" b="b"/>
              <a:pathLst>
                <a:path w="2279" h="1977">
                  <a:moveTo>
                    <a:pt x="1202" y="0"/>
                  </a:moveTo>
                  <a:lnTo>
                    <a:pt x="0" y="0"/>
                  </a:lnTo>
                  <a:lnTo>
                    <a:pt x="1076" y="1977"/>
                  </a:lnTo>
                  <a:lnTo>
                    <a:pt x="2279" y="1977"/>
                  </a:lnTo>
                  <a:lnTo>
                    <a:pt x="1202" y="0"/>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613" name="Freeform 41"/>
            <p:cNvSpPr/>
            <p:nvPr userDrawn="1"/>
          </p:nvSpPr>
          <p:spPr bwMode="auto">
            <a:xfrm>
              <a:off x="7537631" y="714455"/>
              <a:ext cx="3012996" cy="2614137"/>
            </a:xfrm>
            <a:custGeom>
              <a:avLst/>
              <a:gdLst>
                <a:gd name="connsiteX0" fmla="*/ 1417257 w 2999525"/>
                <a:gd name="connsiteY0" fmla="*/ 0 h 2602449"/>
                <a:gd name="connsiteX1" fmla="*/ 2999525 w 2999525"/>
                <a:gd name="connsiteY1" fmla="*/ 0 h 2602449"/>
                <a:gd name="connsiteX2" fmla="*/ 1582268 w 2999525"/>
                <a:gd name="connsiteY2" fmla="*/ 2602449 h 2602449"/>
                <a:gd name="connsiteX3" fmla="*/ 0 w 2999525"/>
                <a:gd name="connsiteY3" fmla="*/ 2602449 h 2602449"/>
              </a:gdLst>
              <a:ahLst/>
              <a:cxnLst>
                <a:cxn ang="0">
                  <a:pos x="connsiteX0" y="connsiteY0"/>
                </a:cxn>
                <a:cxn ang="0">
                  <a:pos x="connsiteX1" y="connsiteY1"/>
                </a:cxn>
                <a:cxn ang="0">
                  <a:pos x="connsiteX2" y="connsiteY2"/>
                </a:cxn>
                <a:cxn ang="0">
                  <a:pos x="connsiteX3" y="connsiteY3"/>
                </a:cxn>
              </a:cxnLst>
              <a:rect l="l" t="t" r="r" b="b"/>
              <a:pathLst>
                <a:path w="2999525" h="2602449">
                  <a:moveTo>
                    <a:pt x="1417257" y="0"/>
                  </a:moveTo>
                  <a:lnTo>
                    <a:pt x="2999525" y="0"/>
                  </a:lnTo>
                  <a:lnTo>
                    <a:pt x="1582268" y="2602449"/>
                  </a:lnTo>
                  <a:lnTo>
                    <a:pt x="0" y="2602449"/>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614" name="Freeform 42"/>
            <p:cNvSpPr/>
            <p:nvPr userDrawn="1"/>
          </p:nvSpPr>
          <p:spPr bwMode="auto">
            <a:xfrm>
              <a:off x="0" y="717311"/>
              <a:ext cx="1421546" cy="2610324"/>
            </a:xfrm>
            <a:custGeom>
              <a:avLst/>
              <a:gdLst>
                <a:gd name="connsiteX0" fmla="*/ 0 w 1407588"/>
                <a:gd name="connsiteY0" fmla="*/ 0 h 2584693"/>
                <a:gd name="connsiteX1" fmla="*/ 1407588 w 1407588"/>
                <a:gd name="connsiteY1" fmla="*/ 0 h 2584693"/>
                <a:gd name="connsiteX2" fmla="*/ 0 w 1407588"/>
                <a:gd name="connsiteY2" fmla="*/ 2584693 h 2584693"/>
              </a:gdLst>
              <a:ahLst/>
              <a:cxnLst>
                <a:cxn ang="0">
                  <a:pos x="connsiteX0" y="connsiteY0"/>
                </a:cxn>
                <a:cxn ang="0">
                  <a:pos x="connsiteX1" y="connsiteY1"/>
                </a:cxn>
                <a:cxn ang="0">
                  <a:pos x="connsiteX2" y="connsiteY2"/>
                </a:cxn>
              </a:cxnLst>
              <a:rect l="l" t="t" r="r" b="b"/>
              <a:pathLst>
                <a:path w="1407588" h="2584693">
                  <a:moveTo>
                    <a:pt x="0" y="0"/>
                  </a:moveTo>
                  <a:lnTo>
                    <a:pt x="1407588" y="0"/>
                  </a:lnTo>
                  <a:lnTo>
                    <a:pt x="0" y="2584693"/>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grpSp>
      <p:sp>
        <p:nvSpPr>
          <p:cNvPr id="4" name="文本框 3"/>
          <p:cNvSpPr txBox="1"/>
          <p:nvPr userDrawn="1"/>
        </p:nvSpPr>
        <p:spPr>
          <a:xfrm>
            <a:off x="1687195" y="269240"/>
            <a:ext cx="5050155" cy="705485"/>
          </a:xfrm>
          <a:prstGeom prst="rect">
            <a:avLst/>
          </a:prstGeom>
          <a:noFill/>
        </p:spPr>
        <p:txBody>
          <a:bodyPr wrap="square" rtlCol="0">
            <a:noAutofit/>
          </a:bodyPr>
          <a:p>
            <a:r>
              <a:rPr lang="zh-CN" altLang="en-US" sz="2400"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sym typeface="+mn-ea"/>
              </a:rPr>
              <a:t>一张蓝图绘到底</a:t>
            </a:r>
            <a:r>
              <a:rPr lang="en-US" altLang="zh-CN" sz="2400"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sym typeface="+mn-ea"/>
              </a:rPr>
              <a:t> </a:t>
            </a:r>
            <a:r>
              <a:rPr lang="zh-CN" altLang="en-US" sz="2400" dirty="0">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sym typeface="+mn-ea"/>
              </a:rPr>
              <a:t>一茬接着一茬干</a:t>
            </a:r>
            <a:endParaRPr lang="zh-CN" altLang="en-US"/>
          </a:p>
        </p:txBody>
      </p:sp>
      <p:pic>
        <p:nvPicPr>
          <p:cNvPr id="10" name="图片 9" descr="图片1"/>
          <p:cNvPicPr>
            <a:picLocks noChangeAspect="1"/>
          </p:cNvPicPr>
          <p:nvPr userDrawn="1"/>
        </p:nvPicPr>
        <p:blipFill>
          <a:blip r:embed="rId2" cstate="print">
            <a:duotone>
              <a:prstClr val="black"/>
              <a:schemeClr val="accent4">
                <a:tint val="45000"/>
                <a:satMod val="400000"/>
              </a:schemeClr>
            </a:duotone>
          </a:blip>
          <a:stretch>
            <a:fillRect/>
          </a:stretch>
        </p:blipFill>
        <p:spPr>
          <a:xfrm>
            <a:off x="9835626" y="269448"/>
            <a:ext cx="1398441" cy="360439"/>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grpSp>
        <p:nvGrpSpPr>
          <p:cNvPr id="40" name="Group 5"/>
          <p:cNvGrpSpPr/>
          <p:nvPr userDrawn="1"/>
        </p:nvGrpSpPr>
        <p:grpSpPr>
          <a:xfrm>
            <a:off x="20638" y="0"/>
            <a:ext cx="12171362" cy="6858000"/>
            <a:chOff x="20638" y="0"/>
            <a:chExt cx="12171362" cy="6858000"/>
          </a:xfrm>
          <a:solidFill>
            <a:schemeClr val="accent4">
              <a:lumMod val="60000"/>
              <a:lumOff val="40000"/>
            </a:schemeClr>
          </a:solidFill>
        </p:grpSpPr>
        <p:sp>
          <p:nvSpPr>
            <p:cNvPr id="1048627" name="Freeform 6"/>
            <p:cNvSpPr/>
            <p:nvPr userDrawn="1"/>
          </p:nvSpPr>
          <p:spPr bwMode="auto">
            <a:xfrm>
              <a:off x="20638" y="0"/>
              <a:ext cx="5872162" cy="6858000"/>
            </a:xfrm>
            <a:custGeom>
              <a:avLst/>
              <a:gdLst>
                <a:gd name="connsiteX0" fmla="*/ 3735388 w 5872162"/>
                <a:gd name="connsiteY0" fmla="*/ 0 h 6858000"/>
                <a:gd name="connsiteX1" fmla="*/ 5872162 w 5872162"/>
                <a:gd name="connsiteY1" fmla="*/ 0 h 6858000"/>
                <a:gd name="connsiteX2" fmla="*/ 5872162 w 5872162"/>
                <a:gd name="connsiteY2" fmla="*/ 6858000 h 6858000"/>
                <a:gd name="connsiteX3" fmla="*/ 0 w 5872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872162" h="6858000">
                  <a:moveTo>
                    <a:pt x="3735388" y="0"/>
                  </a:moveTo>
                  <a:lnTo>
                    <a:pt x="5872162" y="0"/>
                  </a:lnTo>
                  <a:lnTo>
                    <a:pt x="5872162" y="6858000"/>
                  </a:lnTo>
                  <a:lnTo>
                    <a:pt x="0" y="6858000"/>
                  </a:lnTo>
                  <a:close/>
                </a:path>
              </a:pathLst>
            </a:custGeom>
            <a:grpFill/>
            <a:ln>
              <a:noFill/>
            </a:ln>
          </p:spPr>
          <p:txBody>
            <a:bodyPr vert="horz" wrap="square" lIns="91440" tIns="45720" rIns="91440" bIns="45720" numCol="1" anchor="t" anchorCtr="0" compatLnSpc="1">
              <a:noAutofit/>
            </a:bodyPr>
            <a:lstStyle/>
            <a:p>
              <a:pPr lvl="0"/>
              <a:endParaRPr lang="en-US"/>
            </a:p>
          </p:txBody>
        </p:sp>
        <p:sp>
          <p:nvSpPr>
            <p:cNvPr id="1048628" name="Rectangle 2"/>
            <p:cNvSpPr/>
            <p:nvPr userDrawn="1"/>
          </p:nvSpPr>
          <p:spPr>
            <a:xfrm>
              <a:off x="5892800" y="0"/>
              <a:ext cx="6299200" cy="6858000"/>
            </a:xfrm>
            <a:prstGeom prst="rect">
              <a:avLst/>
            </a:prstGeom>
            <a:grpFill/>
            <a:ln>
              <a:noFill/>
            </a:ln>
          </p:spPr>
          <p:txBody>
            <a:bodyPr vert="horz" wrap="square" lIns="91440" tIns="45720" rIns="91440" bIns="45720" numCol="1" anchor="t" anchorCtr="0" compatLnSpc="1">
              <a:noAutofit/>
            </a:bodyPr>
            <a:lstStyle/>
            <a:p>
              <a:pPr lvl="0"/>
              <a:endParaRPr lang="en-US">
                <a:solidFill>
                  <a:schemeClr val="tx1"/>
                </a:solidFill>
              </a:endParaRPr>
            </a:p>
          </p:txBody>
        </p:sp>
      </p:grpSp>
      <p:sp>
        <p:nvSpPr>
          <p:cNvPr id="1048629" name="Freeform 6"/>
          <p:cNvSpPr/>
          <p:nvPr userDrawn="1"/>
        </p:nvSpPr>
        <p:spPr bwMode="auto">
          <a:xfrm>
            <a:off x="750888" y="0"/>
            <a:ext cx="4908550" cy="5510213"/>
          </a:xfrm>
          <a:custGeom>
            <a:avLst/>
            <a:gdLst>
              <a:gd name="T0" fmla="*/ 1201 w 3092"/>
              <a:gd name="T1" fmla="*/ 3471 h 3471"/>
              <a:gd name="T2" fmla="*/ 0 w 3092"/>
              <a:gd name="T3" fmla="*/ 3471 h 3471"/>
              <a:gd name="T4" fmla="*/ 1890 w 3092"/>
              <a:gd name="T5" fmla="*/ 0 h 3471"/>
              <a:gd name="T6" fmla="*/ 3092 w 3092"/>
              <a:gd name="T7" fmla="*/ 0 h 3471"/>
              <a:gd name="T8" fmla="*/ 1201 w 3092"/>
              <a:gd name="T9" fmla="*/ 3471 h 3471"/>
            </a:gdLst>
            <a:ahLst/>
            <a:cxnLst>
              <a:cxn ang="0">
                <a:pos x="T0" y="T1"/>
              </a:cxn>
              <a:cxn ang="0">
                <a:pos x="T2" y="T3"/>
              </a:cxn>
              <a:cxn ang="0">
                <a:pos x="T4" y="T5"/>
              </a:cxn>
              <a:cxn ang="0">
                <a:pos x="T6" y="T7"/>
              </a:cxn>
              <a:cxn ang="0">
                <a:pos x="T8" y="T9"/>
              </a:cxn>
            </a:cxnLst>
            <a:rect l="0" t="0" r="r" b="b"/>
            <a:pathLst>
              <a:path w="3092" h="3471">
                <a:moveTo>
                  <a:pt x="1201" y="3471"/>
                </a:moveTo>
                <a:lnTo>
                  <a:pt x="0" y="3471"/>
                </a:lnTo>
                <a:lnTo>
                  <a:pt x="1890" y="0"/>
                </a:lnTo>
                <a:lnTo>
                  <a:pt x="3092" y="0"/>
                </a:lnTo>
                <a:lnTo>
                  <a:pt x="1201" y="3471"/>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630" name="Freeform 14"/>
          <p:cNvSpPr/>
          <p:nvPr userDrawn="1"/>
        </p:nvSpPr>
        <p:spPr bwMode="auto">
          <a:xfrm>
            <a:off x="0" y="2371725"/>
            <a:ext cx="2662239" cy="3138488"/>
          </a:xfrm>
          <a:custGeom>
            <a:avLst/>
            <a:gdLst>
              <a:gd name="connsiteX0" fmla="*/ 0 w 2662239"/>
              <a:gd name="connsiteY0" fmla="*/ 0 h 3138488"/>
              <a:gd name="connsiteX1" fmla="*/ 952501 w 2662239"/>
              <a:gd name="connsiteY1" fmla="*/ 0 h 3138488"/>
              <a:gd name="connsiteX2" fmla="*/ 2662239 w 2662239"/>
              <a:gd name="connsiteY2" fmla="*/ 3138488 h 3138488"/>
              <a:gd name="connsiteX3" fmla="*/ 752476 w 2662239"/>
              <a:gd name="connsiteY3" fmla="*/ 3138488 h 3138488"/>
              <a:gd name="connsiteX4" fmla="*/ 0 w 2662239"/>
              <a:gd name="connsiteY4" fmla="*/ 1755918 h 313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2239" h="3138488">
                <a:moveTo>
                  <a:pt x="0" y="0"/>
                </a:moveTo>
                <a:lnTo>
                  <a:pt x="952501" y="0"/>
                </a:lnTo>
                <a:lnTo>
                  <a:pt x="2662239" y="3138488"/>
                </a:lnTo>
                <a:lnTo>
                  <a:pt x="752476" y="3138488"/>
                </a:lnTo>
                <a:lnTo>
                  <a:pt x="0" y="1755918"/>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631" name="Freeform 12"/>
          <p:cNvSpPr/>
          <p:nvPr userDrawn="1"/>
        </p:nvSpPr>
        <p:spPr bwMode="auto">
          <a:xfrm>
            <a:off x="0" y="2371725"/>
            <a:ext cx="962026" cy="1766527"/>
          </a:xfrm>
          <a:custGeom>
            <a:avLst/>
            <a:gdLst>
              <a:gd name="connsiteX0" fmla="*/ 0 w 962026"/>
              <a:gd name="connsiteY0" fmla="*/ 0 h 1766527"/>
              <a:gd name="connsiteX1" fmla="*/ 962026 w 962026"/>
              <a:gd name="connsiteY1" fmla="*/ 0 h 1766527"/>
              <a:gd name="connsiteX2" fmla="*/ 0 w 962026"/>
              <a:gd name="connsiteY2" fmla="*/ 1766527 h 1766527"/>
            </a:gdLst>
            <a:ahLst/>
            <a:cxnLst>
              <a:cxn ang="0">
                <a:pos x="connsiteX0" y="connsiteY0"/>
              </a:cxn>
              <a:cxn ang="0">
                <a:pos x="connsiteX1" y="connsiteY1"/>
              </a:cxn>
              <a:cxn ang="0">
                <a:pos x="connsiteX2" y="connsiteY2"/>
              </a:cxn>
            </a:cxnLst>
            <a:rect l="l" t="t" r="r" b="b"/>
            <a:pathLst>
              <a:path w="962026" h="1766527">
                <a:moveTo>
                  <a:pt x="0" y="0"/>
                </a:moveTo>
                <a:lnTo>
                  <a:pt x="962026" y="0"/>
                </a:lnTo>
                <a:lnTo>
                  <a:pt x="0" y="1766527"/>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5">
    <p:spTree>
      <p:nvGrpSpPr>
        <p:cNvPr id="1" name=""/>
        <p:cNvGrpSpPr/>
        <p:nvPr/>
      </p:nvGrpSpPr>
      <p:grpSpPr>
        <a:xfrm>
          <a:off x="0" y="0"/>
          <a:ext cx="0" cy="0"/>
          <a:chOff x="0" y="0"/>
          <a:chExt cx="0" cy="0"/>
        </a:xfrm>
      </p:grpSpPr>
      <p:grpSp>
        <p:nvGrpSpPr>
          <p:cNvPr id="78" name="组合 6"/>
          <p:cNvGrpSpPr/>
          <p:nvPr userDrawn="1"/>
        </p:nvGrpSpPr>
        <p:grpSpPr>
          <a:xfrm>
            <a:off x="0" y="-1"/>
            <a:ext cx="1511300" cy="1150482"/>
            <a:chOff x="0" y="-1"/>
            <a:chExt cx="1511300" cy="1150482"/>
          </a:xfrm>
        </p:grpSpPr>
        <p:sp>
          <p:nvSpPr>
            <p:cNvPr id="1048720" name="Freeform 18"/>
            <p:cNvSpPr/>
            <p:nvPr userDrawn="1"/>
          </p:nvSpPr>
          <p:spPr bwMode="auto">
            <a:xfrm rot="10800000">
              <a:off x="0" y="-1"/>
              <a:ext cx="888256" cy="1150482"/>
            </a:xfrm>
            <a:custGeom>
              <a:avLst/>
              <a:gdLst>
                <a:gd name="connsiteX0" fmla="*/ 888256 w 888256"/>
                <a:gd name="connsiteY0" fmla="*/ 1150482 h 1150482"/>
                <a:gd name="connsiteX1" fmla="*/ 626160 w 888256"/>
                <a:gd name="connsiteY1" fmla="*/ 1150482 h 1150482"/>
                <a:gd name="connsiteX2" fmla="*/ 0 w 888256"/>
                <a:gd name="connsiteY2" fmla="*/ 0 h 1150482"/>
                <a:gd name="connsiteX3" fmla="*/ 699484 w 888256"/>
                <a:gd name="connsiteY3" fmla="*/ 0 h 1150482"/>
                <a:gd name="connsiteX4" fmla="*/ 888256 w 888256"/>
                <a:gd name="connsiteY4" fmla="*/ 346520 h 1150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8256" h="1150482">
                  <a:moveTo>
                    <a:pt x="888256" y="1150482"/>
                  </a:moveTo>
                  <a:lnTo>
                    <a:pt x="626160" y="1150482"/>
                  </a:lnTo>
                  <a:lnTo>
                    <a:pt x="0" y="0"/>
                  </a:lnTo>
                  <a:lnTo>
                    <a:pt x="699484" y="0"/>
                  </a:lnTo>
                  <a:lnTo>
                    <a:pt x="888256" y="346520"/>
                  </a:lnTo>
                  <a:close/>
                </a:path>
              </a:pathLst>
            </a:custGeom>
            <a:solidFill>
              <a:schemeClr val="accent4">
                <a:lumMod val="60000"/>
                <a:lumOff val="4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721" name="Freeform 17"/>
            <p:cNvSpPr/>
            <p:nvPr userDrawn="1"/>
          </p:nvSpPr>
          <p:spPr bwMode="auto">
            <a:xfrm rot="10800000">
              <a:off x="185280" y="-1"/>
              <a:ext cx="1326020" cy="1150482"/>
            </a:xfrm>
            <a:custGeom>
              <a:avLst/>
              <a:gdLst>
                <a:gd name="connsiteX0" fmla="*/ 1417257 w 2999525"/>
                <a:gd name="connsiteY0" fmla="*/ 0 h 2602449"/>
                <a:gd name="connsiteX1" fmla="*/ 2999525 w 2999525"/>
                <a:gd name="connsiteY1" fmla="*/ 0 h 2602449"/>
                <a:gd name="connsiteX2" fmla="*/ 1582268 w 2999525"/>
                <a:gd name="connsiteY2" fmla="*/ 2602449 h 2602449"/>
                <a:gd name="connsiteX3" fmla="*/ 0 w 2999525"/>
                <a:gd name="connsiteY3" fmla="*/ 2602449 h 2602449"/>
              </a:gdLst>
              <a:ahLst/>
              <a:cxnLst>
                <a:cxn ang="0">
                  <a:pos x="connsiteX0" y="connsiteY0"/>
                </a:cxn>
                <a:cxn ang="0">
                  <a:pos x="connsiteX1" y="connsiteY1"/>
                </a:cxn>
                <a:cxn ang="0">
                  <a:pos x="connsiteX2" y="connsiteY2"/>
                </a:cxn>
                <a:cxn ang="0">
                  <a:pos x="connsiteX3" y="connsiteY3"/>
                </a:cxn>
              </a:cxnLst>
              <a:rect l="l" t="t" r="r" b="b"/>
              <a:pathLst>
                <a:path w="2999525" h="2602449">
                  <a:moveTo>
                    <a:pt x="1417257" y="0"/>
                  </a:moveTo>
                  <a:lnTo>
                    <a:pt x="2999525" y="0"/>
                  </a:lnTo>
                  <a:lnTo>
                    <a:pt x="1582268" y="2602449"/>
                  </a:lnTo>
                  <a:lnTo>
                    <a:pt x="0" y="2602449"/>
                  </a:lnTo>
                  <a:close/>
                </a:path>
              </a:pathLst>
            </a:custGeom>
            <a:solidFill>
              <a:schemeClr val="accent4">
                <a:lumMod val="60000"/>
                <a:lumOff val="40000"/>
                <a:alpha val="50000"/>
              </a:schemeClr>
            </a:solidFill>
            <a:ln>
              <a:noFill/>
            </a:ln>
          </p:spPr>
          <p:txBody>
            <a:bodyPr vert="horz" wrap="square" lIns="91440" tIns="45720" rIns="91440" bIns="45720" numCol="1" anchor="t" anchorCtr="0" compatLnSpc="1">
              <a:noAutofit/>
            </a:bodyPr>
            <a:lstStyle/>
            <a:p>
              <a:pPr lvl="0"/>
              <a:endParaRPr lang="en-US"/>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7">
    <p:spTree>
      <p:nvGrpSpPr>
        <p:cNvPr id="1" name=""/>
        <p:cNvGrpSpPr/>
        <p:nvPr/>
      </p:nvGrpSpPr>
      <p:grpSpPr>
        <a:xfrm>
          <a:off x="0" y="0"/>
          <a:ext cx="0" cy="0"/>
          <a:chOff x="0" y="0"/>
          <a:chExt cx="0" cy="0"/>
        </a:xfrm>
      </p:grpSpPr>
      <p:sp>
        <p:nvSpPr>
          <p:cNvPr id="1048668" name="Picture Placeholder 5"/>
          <p:cNvSpPr>
            <a:spLocks noGrp="1"/>
          </p:cNvSpPr>
          <p:nvPr>
            <p:ph type="pic" sz="quarter" idx="10"/>
          </p:nvPr>
        </p:nvSpPr>
        <p:spPr>
          <a:xfrm>
            <a:off x="0" y="2672928"/>
            <a:ext cx="5812971" cy="3082501"/>
          </a:xfrm>
          <a:custGeom>
            <a:avLst/>
            <a:gdLst>
              <a:gd name="connsiteX0" fmla="*/ 0 w 5812971"/>
              <a:gd name="connsiteY0" fmla="*/ 0 h 3082501"/>
              <a:gd name="connsiteX1" fmla="*/ 5812971 w 5812971"/>
              <a:gd name="connsiteY1" fmla="*/ 0 h 3082501"/>
              <a:gd name="connsiteX2" fmla="*/ 5812971 w 5812971"/>
              <a:gd name="connsiteY2" fmla="*/ 3082501 h 3082501"/>
              <a:gd name="connsiteX3" fmla="*/ 0 w 5812971"/>
              <a:gd name="connsiteY3" fmla="*/ 3082501 h 3082501"/>
            </a:gdLst>
            <a:ahLst/>
            <a:cxnLst>
              <a:cxn ang="0">
                <a:pos x="connsiteX0" y="connsiteY0"/>
              </a:cxn>
              <a:cxn ang="0">
                <a:pos x="connsiteX1" y="connsiteY1"/>
              </a:cxn>
              <a:cxn ang="0">
                <a:pos x="connsiteX2" y="connsiteY2"/>
              </a:cxn>
              <a:cxn ang="0">
                <a:pos x="connsiteX3" y="connsiteY3"/>
              </a:cxn>
            </a:cxnLst>
            <a:rect l="l" t="t" r="r" b="b"/>
            <a:pathLst>
              <a:path w="5812971" h="3082501">
                <a:moveTo>
                  <a:pt x="0" y="0"/>
                </a:moveTo>
                <a:lnTo>
                  <a:pt x="5812971" y="0"/>
                </a:lnTo>
                <a:lnTo>
                  <a:pt x="5812971" y="3082501"/>
                </a:lnTo>
                <a:lnTo>
                  <a:pt x="0" y="3082501"/>
                </a:lnTo>
                <a:close/>
              </a:path>
            </a:pathLst>
          </a:custGeom>
          <a:noFill/>
        </p:spPr>
        <p:txBody>
          <a:bodyPr vert="horz" lIns="91440" tIns="45720" rIns="91440" bIns="45720" rtlCol="0">
            <a:normAutofit/>
          </a:bodyPr>
          <a:lstStyle>
            <a:lvl1pPr>
              <a:defRPr lang="en-US"/>
            </a:lvl1pPr>
          </a:lstStyle>
          <a:p>
            <a:pPr lvl="0"/>
            <a:endParaRPr lang="en-US"/>
          </a:p>
        </p:txBody>
      </p:sp>
      <p:grpSp>
        <p:nvGrpSpPr>
          <p:cNvPr id="55" name="组合 2"/>
          <p:cNvGrpSpPr/>
          <p:nvPr userDrawn="1"/>
        </p:nvGrpSpPr>
        <p:grpSpPr>
          <a:xfrm>
            <a:off x="0" y="-1"/>
            <a:ext cx="1511300" cy="1150482"/>
            <a:chOff x="0" y="-1"/>
            <a:chExt cx="1511300" cy="1150482"/>
          </a:xfrm>
        </p:grpSpPr>
        <p:sp>
          <p:nvSpPr>
            <p:cNvPr id="1048669" name="Freeform 18"/>
            <p:cNvSpPr/>
            <p:nvPr userDrawn="1"/>
          </p:nvSpPr>
          <p:spPr bwMode="auto">
            <a:xfrm rot="10800000">
              <a:off x="0" y="-1"/>
              <a:ext cx="888256" cy="1150482"/>
            </a:xfrm>
            <a:custGeom>
              <a:avLst/>
              <a:gdLst>
                <a:gd name="connsiteX0" fmla="*/ 888256 w 888256"/>
                <a:gd name="connsiteY0" fmla="*/ 1150482 h 1150482"/>
                <a:gd name="connsiteX1" fmla="*/ 626160 w 888256"/>
                <a:gd name="connsiteY1" fmla="*/ 1150482 h 1150482"/>
                <a:gd name="connsiteX2" fmla="*/ 0 w 888256"/>
                <a:gd name="connsiteY2" fmla="*/ 0 h 1150482"/>
                <a:gd name="connsiteX3" fmla="*/ 699484 w 888256"/>
                <a:gd name="connsiteY3" fmla="*/ 0 h 1150482"/>
                <a:gd name="connsiteX4" fmla="*/ 888256 w 888256"/>
                <a:gd name="connsiteY4" fmla="*/ 346520 h 1150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8256" h="1150482">
                  <a:moveTo>
                    <a:pt x="888256" y="1150482"/>
                  </a:moveTo>
                  <a:lnTo>
                    <a:pt x="626160" y="1150482"/>
                  </a:lnTo>
                  <a:lnTo>
                    <a:pt x="0" y="0"/>
                  </a:lnTo>
                  <a:lnTo>
                    <a:pt x="699484" y="0"/>
                  </a:lnTo>
                  <a:lnTo>
                    <a:pt x="888256" y="346520"/>
                  </a:lnTo>
                  <a:close/>
                </a:path>
              </a:pathLst>
            </a:custGeom>
            <a:solidFill>
              <a:schemeClr val="accent4">
                <a:lumMod val="60000"/>
                <a:lumOff val="4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670" name="Freeform 17"/>
            <p:cNvSpPr/>
            <p:nvPr userDrawn="1"/>
          </p:nvSpPr>
          <p:spPr bwMode="auto">
            <a:xfrm rot="10800000">
              <a:off x="185280" y="-1"/>
              <a:ext cx="1326020" cy="1150482"/>
            </a:xfrm>
            <a:custGeom>
              <a:avLst/>
              <a:gdLst>
                <a:gd name="connsiteX0" fmla="*/ 1417257 w 2999525"/>
                <a:gd name="connsiteY0" fmla="*/ 0 h 2602449"/>
                <a:gd name="connsiteX1" fmla="*/ 2999525 w 2999525"/>
                <a:gd name="connsiteY1" fmla="*/ 0 h 2602449"/>
                <a:gd name="connsiteX2" fmla="*/ 1582268 w 2999525"/>
                <a:gd name="connsiteY2" fmla="*/ 2602449 h 2602449"/>
                <a:gd name="connsiteX3" fmla="*/ 0 w 2999525"/>
                <a:gd name="connsiteY3" fmla="*/ 2602449 h 2602449"/>
              </a:gdLst>
              <a:ahLst/>
              <a:cxnLst>
                <a:cxn ang="0">
                  <a:pos x="connsiteX0" y="connsiteY0"/>
                </a:cxn>
                <a:cxn ang="0">
                  <a:pos x="connsiteX1" y="connsiteY1"/>
                </a:cxn>
                <a:cxn ang="0">
                  <a:pos x="connsiteX2" y="connsiteY2"/>
                </a:cxn>
                <a:cxn ang="0">
                  <a:pos x="connsiteX3" y="connsiteY3"/>
                </a:cxn>
              </a:cxnLst>
              <a:rect l="l" t="t" r="r" b="b"/>
              <a:pathLst>
                <a:path w="2999525" h="2602449">
                  <a:moveTo>
                    <a:pt x="1417257" y="0"/>
                  </a:moveTo>
                  <a:lnTo>
                    <a:pt x="2999525" y="0"/>
                  </a:lnTo>
                  <a:lnTo>
                    <a:pt x="1582268" y="2602449"/>
                  </a:lnTo>
                  <a:lnTo>
                    <a:pt x="0" y="2602449"/>
                  </a:lnTo>
                  <a:close/>
                </a:path>
              </a:pathLst>
            </a:custGeom>
            <a:solidFill>
              <a:schemeClr val="accent4">
                <a:lumMod val="60000"/>
                <a:lumOff val="40000"/>
                <a:alpha val="50000"/>
              </a:schemeClr>
            </a:solidFill>
            <a:ln>
              <a:noFill/>
            </a:ln>
          </p:spPr>
          <p:txBody>
            <a:bodyPr vert="horz" wrap="square" lIns="91440" tIns="45720" rIns="91440" bIns="45720" numCol="1" anchor="t" anchorCtr="0" compatLnSpc="1">
              <a:noAutofit/>
            </a:bodyPr>
            <a:lstStyle/>
            <a:p>
              <a:pPr lvl="0"/>
              <a:endParaRPr lang="en-US"/>
            </a:p>
          </p:txBody>
        </p:sp>
      </p:gr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标题幻灯片">
    <p:bg>
      <p:bgPr>
        <a:solidFill>
          <a:srgbClr val="FFFFFF"/>
        </a:solidFill>
        <a:effectLst/>
      </p:bgPr>
    </p:bg>
    <p:spTree>
      <p:nvGrpSpPr>
        <p:cNvPr id="1" name=""/>
        <p:cNvGrpSpPr/>
        <p:nvPr/>
      </p:nvGrpSpPr>
      <p:grpSpPr>
        <a:xfrm>
          <a:off x="0" y="0"/>
          <a:ext cx="0" cy="0"/>
          <a:chOff x="0" y="0"/>
          <a:chExt cx="0" cy="0"/>
        </a:xfrm>
      </p:grpSpPr>
      <p:sp>
        <p:nvSpPr>
          <p:cNvPr id="1048581"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1048582"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048583"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048584" name="页脚占位符 16"/>
          <p:cNvSpPr>
            <a:spLocks noGrp="1"/>
          </p:cNvSpPr>
          <p:nvPr>
            <p:ph type="ftr" sz="quarter" idx="11"/>
            <p:custDataLst>
              <p:tags r:id="rId5"/>
            </p:custDataLst>
          </p:nvPr>
        </p:nvSpPr>
        <p:spPr/>
        <p:txBody>
          <a:bodyPr/>
          <a:lstStyle/>
          <a:p>
            <a:endParaRPr lang="zh-CN" altLang="en-US" dirty="0"/>
          </a:p>
        </p:txBody>
      </p:sp>
      <p:sp>
        <p:nvSpPr>
          <p:cNvPr id="1048585"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1048577"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578"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E0F13D-3A25-48D7-AE49-AD8F52A3A894}" type="datetimeFigureOut">
              <a:rPr lang="zh-CN" altLang="en-US" smtClean="0"/>
            </a:fld>
            <a:endParaRPr lang="zh-CN" altLang="en-US"/>
          </a:p>
        </p:txBody>
      </p:sp>
      <p:sp>
        <p:nvSpPr>
          <p:cNvPr id="1048579"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80"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07EAAF-726A-48BF-8337-D8EF7498601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9.jpeg"/><Relationship Id="rId8" Type="http://schemas.openxmlformats.org/officeDocument/2006/relationships/image" Target="../media/image8.jpeg"/><Relationship Id="rId7" Type="http://schemas.openxmlformats.org/officeDocument/2006/relationships/image" Target="../media/image7.jpeg"/><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3" Type="http://schemas.openxmlformats.org/officeDocument/2006/relationships/image" Target="../media/image3.jpeg"/><Relationship Id="rId2" Type="http://schemas.openxmlformats.org/officeDocument/2006/relationships/image" Target="../media/image2.jpeg"/><Relationship Id="rId12" Type="http://schemas.openxmlformats.org/officeDocument/2006/relationships/slideLayout" Target="../slideLayouts/slideLayout6.xml"/><Relationship Id="rId11" Type="http://schemas.openxmlformats.org/officeDocument/2006/relationships/tags" Target="../tags/tag7.xml"/><Relationship Id="rId10" Type="http://schemas.openxmlformats.org/officeDocument/2006/relationships/image" Target="../media/image1.png"/><Relationship Id="rId1" Type="http://schemas.openxmlformats.org/officeDocument/2006/relationships/tags" Target="../tags/tag6.xml"/></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
          <p:cNvGrpSpPr/>
          <p:nvPr/>
        </p:nvGrpSpPr>
        <p:grpSpPr>
          <a:xfrm>
            <a:off x="7748270" y="-1308100"/>
            <a:ext cx="6502400" cy="9243695"/>
            <a:chOff x="12202" y="-2060"/>
            <a:chExt cx="10240" cy="14557"/>
          </a:xfrm>
        </p:grpSpPr>
        <p:grpSp>
          <p:nvGrpSpPr>
            <p:cNvPr id="26" name="组合 62"/>
            <p:cNvGrpSpPr/>
            <p:nvPr/>
          </p:nvGrpSpPr>
          <p:grpSpPr>
            <a:xfrm>
              <a:off x="13505" y="8759"/>
              <a:ext cx="3081" cy="3081"/>
              <a:chOff x="12220" y="9041"/>
              <a:chExt cx="7370" cy="7370"/>
            </a:xfrm>
          </p:grpSpPr>
          <p:sp>
            <p:nvSpPr>
              <p:cNvPr id="1048587" name="圆角矩形 63"/>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88" name="任意多边形 64"/>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7" name="组合 47"/>
            <p:cNvGrpSpPr/>
            <p:nvPr/>
          </p:nvGrpSpPr>
          <p:grpSpPr>
            <a:xfrm>
              <a:off x="14298" y="8793"/>
              <a:ext cx="2879" cy="2879"/>
              <a:chOff x="12220" y="9041"/>
              <a:chExt cx="7370" cy="7370"/>
            </a:xfrm>
          </p:grpSpPr>
          <p:sp>
            <p:nvSpPr>
              <p:cNvPr id="1048589" name="圆角矩形 48"/>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0" name="任意多边形 49"/>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8" name="组合 50"/>
            <p:cNvGrpSpPr/>
            <p:nvPr/>
          </p:nvGrpSpPr>
          <p:grpSpPr>
            <a:xfrm>
              <a:off x="15965" y="7501"/>
              <a:ext cx="3081" cy="3081"/>
              <a:chOff x="12220" y="9041"/>
              <a:chExt cx="7370" cy="7370"/>
            </a:xfrm>
          </p:grpSpPr>
          <p:sp>
            <p:nvSpPr>
              <p:cNvPr id="1048591" name="圆角矩形 51"/>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2" name="任意多边形 52"/>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9" name="组合 44"/>
            <p:cNvGrpSpPr/>
            <p:nvPr/>
          </p:nvGrpSpPr>
          <p:grpSpPr>
            <a:xfrm>
              <a:off x="17998" y="3763"/>
              <a:ext cx="4445" cy="4445"/>
              <a:chOff x="12220" y="9041"/>
              <a:chExt cx="7370" cy="7370"/>
            </a:xfrm>
          </p:grpSpPr>
          <p:sp>
            <p:nvSpPr>
              <p:cNvPr id="1048593" name="圆角矩形 45"/>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4" name="任意多边形 46"/>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0" name="组合 41"/>
            <p:cNvGrpSpPr/>
            <p:nvPr/>
          </p:nvGrpSpPr>
          <p:grpSpPr>
            <a:xfrm>
              <a:off x="12990" y="7139"/>
              <a:ext cx="2879" cy="2879"/>
              <a:chOff x="12220" y="9041"/>
              <a:chExt cx="7370" cy="7370"/>
            </a:xfrm>
          </p:grpSpPr>
          <p:sp>
            <p:nvSpPr>
              <p:cNvPr id="1048595" name="圆角矩形 42"/>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6" name="任意多边形 43"/>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1" name="组合 32"/>
            <p:cNvGrpSpPr/>
            <p:nvPr/>
          </p:nvGrpSpPr>
          <p:grpSpPr>
            <a:xfrm>
              <a:off x="13684" y="3648"/>
              <a:ext cx="4104" cy="4104"/>
              <a:chOff x="12220" y="9041"/>
              <a:chExt cx="7370" cy="7370"/>
            </a:xfrm>
          </p:grpSpPr>
          <p:sp>
            <p:nvSpPr>
              <p:cNvPr id="1048597" name="圆角矩形 33"/>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8" name="任意多边形 34"/>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2" name="组合 10"/>
            <p:cNvGrpSpPr/>
            <p:nvPr/>
          </p:nvGrpSpPr>
          <p:grpSpPr>
            <a:xfrm>
              <a:off x="13433" y="126"/>
              <a:ext cx="4582" cy="4582"/>
              <a:chOff x="12220" y="9041"/>
              <a:chExt cx="7370" cy="7370"/>
            </a:xfrm>
          </p:grpSpPr>
          <p:sp>
            <p:nvSpPr>
              <p:cNvPr id="1048599" name="圆角矩形 11"/>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0" name="任意多边形 13"/>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3" name="组合 6"/>
            <p:cNvGrpSpPr/>
            <p:nvPr/>
          </p:nvGrpSpPr>
          <p:grpSpPr>
            <a:xfrm>
              <a:off x="13106" y="2160"/>
              <a:ext cx="2016" cy="2016"/>
              <a:chOff x="12220" y="9041"/>
              <a:chExt cx="7370" cy="7370"/>
            </a:xfrm>
          </p:grpSpPr>
          <p:sp>
            <p:nvSpPr>
              <p:cNvPr id="1048601" name="圆角矩形 12"/>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2" name="任意多边形 4"/>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4" name="组合 7"/>
            <p:cNvGrpSpPr/>
            <p:nvPr/>
          </p:nvGrpSpPr>
          <p:grpSpPr>
            <a:xfrm>
              <a:off x="14081" y="3086"/>
              <a:ext cx="3060" cy="3060"/>
              <a:chOff x="12220" y="9041"/>
              <a:chExt cx="7370" cy="7370"/>
            </a:xfrm>
          </p:grpSpPr>
          <p:sp>
            <p:nvSpPr>
              <p:cNvPr id="1048603" name="圆角矩形 8"/>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4" name="任意多边形 9"/>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5" name="组合 14"/>
            <p:cNvGrpSpPr/>
            <p:nvPr/>
          </p:nvGrpSpPr>
          <p:grpSpPr>
            <a:xfrm>
              <a:off x="15871" y="-2060"/>
              <a:ext cx="3287" cy="3287"/>
              <a:chOff x="12220" y="9041"/>
              <a:chExt cx="7370" cy="7370"/>
            </a:xfrm>
          </p:grpSpPr>
          <p:sp>
            <p:nvSpPr>
              <p:cNvPr id="1048605" name="圆角矩形 15"/>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6" name="任意多边形 16"/>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6" name="组合 17"/>
            <p:cNvGrpSpPr/>
            <p:nvPr/>
          </p:nvGrpSpPr>
          <p:grpSpPr>
            <a:xfrm>
              <a:off x="13951" y="-465"/>
              <a:ext cx="1409" cy="1409"/>
              <a:chOff x="12220" y="9041"/>
              <a:chExt cx="7370" cy="7370"/>
            </a:xfrm>
          </p:grpSpPr>
          <p:sp>
            <p:nvSpPr>
              <p:cNvPr id="1048607" name="圆角矩形 18"/>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8" name="任意多边形 19"/>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7" name="组合 20"/>
            <p:cNvGrpSpPr/>
            <p:nvPr/>
          </p:nvGrpSpPr>
          <p:grpSpPr>
            <a:xfrm>
              <a:off x="12749" y="534"/>
              <a:ext cx="772" cy="772"/>
              <a:chOff x="12220" y="9041"/>
              <a:chExt cx="7370" cy="7370"/>
            </a:xfrm>
          </p:grpSpPr>
          <p:sp>
            <p:nvSpPr>
              <p:cNvPr id="1048609" name="圆角矩形 21"/>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0" name="任意多边形 22"/>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254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8" name="组合 23"/>
            <p:cNvGrpSpPr/>
            <p:nvPr/>
          </p:nvGrpSpPr>
          <p:grpSpPr>
            <a:xfrm>
              <a:off x="16721" y="1770"/>
              <a:ext cx="683" cy="683"/>
              <a:chOff x="12220" y="9041"/>
              <a:chExt cx="7370" cy="7370"/>
            </a:xfrm>
          </p:grpSpPr>
          <p:sp>
            <p:nvSpPr>
              <p:cNvPr id="1048611" name="圆角矩形 24"/>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2" name="任意多边形 25"/>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254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9" name="组合 26"/>
            <p:cNvGrpSpPr/>
            <p:nvPr/>
          </p:nvGrpSpPr>
          <p:grpSpPr>
            <a:xfrm>
              <a:off x="17799" y="2744"/>
              <a:ext cx="1409" cy="1409"/>
              <a:chOff x="12220" y="9041"/>
              <a:chExt cx="7370" cy="7370"/>
            </a:xfrm>
          </p:grpSpPr>
          <p:sp>
            <p:nvSpPr>
              <p:cNvPr id="1048613" name="圆角矩形 27"/>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4" name="任意多边形 28"/>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0" name="组合 29"/>
            <p:cNvGrpSpPr/>
            <p:nvPr/>
          </p:nvGrpSpPr>
          <p:grpSpPr>
            <a:xfrm>
              <a:off x="12227" y="5034"/>
              <a:ext cx="1453" cy="1453"/>
              <a:chOff x="12220" y="9041"/>
              <a:chExt cx="7370" cy="7370"/>
            </a:xfrm>
          </p:grpSpPr>
          <p:sp>
            <p:nvSpPr>
              <p:cNvPr id="1048615" name="圆角矩形 30"/>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6" name="任意多边形 31"/>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1" name="组合 35"/>
            <p:cNvGrpSpPr/>
            <p:nvPr/>
          </p:nvGrpSpPr>
          <p:grpSpPr>
            <a:xfrm>
              <a:off x="17042" y="5438"/>
              <a:ext cx="1968" cy="1968"/>
              <a:chOff x="12220" y="9041"/>
              <a:chExt cx="7370" cy="7370"/>
            </a:xfrm>
          </p:grpSpPr>
          <p:sp>
            <p:nvSpPr>
              <p:cNvPr id="1048617" name="圆角矩形 36"/>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8" name="任意多边形 37"/>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2" name="组合 38"/>
            <p:cNvGrpSpPr/>
            <p:nvPr/>
          </p:nvGrpSpPr>
          <p:grpSpPr>
            <a:xfrm>
              <a:off x="13787" y="7070"/>
              <a:ext cx="1932" cy="1932"/>
              <a:chOff x="12220" y="9041"/>
              <a:chExt cx="7370" cy="7370"/>
            </a:xfrm>
          </p:grpSpPr>
          <p:sp>
            <p:nvSpPr>
              <p:cNvPr id="1048619" name="圆角矩形 39"/>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20" name="任意多边形 40"/>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3" name="组合 53"/>
            <p:cNvGrpSpPr/>
            <p:nvPr/>
          </p:nvGrpSpPr>
          <p:grpSpPr>
            <a:xfrm>
              <a:off x="17634" y="9685"/>
              <a:ext cx="2691" cy="2691"/>
              <a:chOff x="12220" y="9041"/>
              <a:chExt cx="7370" cy="7370"/>
            </a:xfrm>
          </p:grpSpPr>
          <p:sp>
            <p:nvSpPr>
              <p:cNvPr id="1048621" name="圆角矩形 54"/>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22" name="任意多边形 55"/>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4" name="组合 56"/>
            <p:cNvGrpSpPr/>
            <p:nvPr/>
          </p:nvGrpSpPr>
          <p:grpSpPr>
            <a:xfrm>
              <a:off x="15196" y="10757"/>
              <a:ext cx="1740" cy="1740"/>
              <a:chOff x="12220" y="9041"/>
              <a:chExt cx="7370" cy="7370"/>
            </a:xfrm>
          </p:grpSpPr>
          <p:sp>
            <p:nvSpPr>
              <p:cNvPr id="1048623" name="圆角矩形 57"/>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24" name="任意多边形 58"/>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5" name="组合 59"/>
            <p:cNvGrpSpPr/>
            <p:nvPr/>
          </p:nvGrpSpPr>
          <p:grpSpPr>
            <a:xfrm>
              <a:off x="12202" y="10601"/>
              <a:ext cx="772" cy="772"/>
              <a:chOff x="12220" y="9041"/>
              <a:chExt cx="7370" cy="7370"/>
            </a:xfrm>
          </p:grpSpPr>
          <p:sp>
            <p:nvSpPr>
              <p:cNvPr id="1048625" name="圆角矩形 60"/>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26" name="任意多边形 61"/>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254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sp>
        <p:nvSpPr>
          <p:cNvPr id="1048631" name="副标题 146"/>
          <p:cNvSpPr>
            <a:spLocks noGrp="1"/>
          </p:cNvSpPr>
          <p:nvPr>
            <p:ph type="subTitle" idx="1"/>
            <p:custDataLst>
              <p:tags r:id="rId1"/>
            </p:custDataLst>
          </p:nvPr>
        </p:nvSpPr>
        <p:spPr>
          <a:xfrm>
            <a:off x="64770" y="1526540"/>
            <a:ext cx="8919210" cy="2799715"/>
          </a:xfrm>
        </p:spPr>
        <p:txBody>
          <a:bodyPr>
            <a:noAutofit/>
          </a:bodyPr>
          <a:lstStyle/>
          <a:p>
            <a:pPr algn="ctr">
              <a:lnSpc>
                <a:spcPct val="150000"/>
              </a:lnSpc>
              <a:spcBef>
                <a:spcPts val="0"/>
              </a:spcBef>
            </a:pPr>
            <a:r>
              <a:rPr lang="en-US" altLang="zh-CN" sz="4800" b="1" kern="100" dirty="0">
                <a:solidFill>
                  <a:srgbClr val="002060"/>
                </a:solidFill>
                <a:effectLst/>
                <a:latin typeface="宋体" panose="02010600030101010101" pitchFamily="2" charset="-122"/>
                <a:ea typeface="宋体" panose="02010600030101010101" pitchFamily="2" charset="-122"/>
                <a:cs typeface="宋体" panose="02010600030101010101" pitchFamily="2" charset="-122"/>
              </a:rPr>
              <a:t>2025</a:t>
            </a:r>
            <a:r>
              <a:rPr lang="zh-CN" altLang="en-US" sz="4800" b="1" kern="100" dirty="0">
                <a:solidFill>
                  <a:srgbClr val="002060"/>
                </a:solidFill>
                <a:effectLst/>
                <a:latin typeface="宋体" panose="02010600030101010101" pitchFamily="2" charset="-122"/>
                <a:ea typeface="宋体" panose="02010600030101010101" pitchFamily="2" charset="-122"/>
                <a:cs typeface="宋体" panose="02010600030101010101" pitchFamily="2" charset="-122"/>
              </a:rPr>
              <a:t>年</a:t>
            </a:r>
            <a:r>
              <a:rPr lang="en-US" altLang="zh-CN" sz="4800" b="1" kern="100" dirty="0">
                <a:solidFill>
                  <a:srgbClr val="002060"/>
                </a:solidFill>
                <a:effectLst/>
                <a:latin typeface="宋体" panose="02010600030101010101" pitchFamily="2" charset="-122"/>
                <a:ea typeface="宋体" panose="02010600030101010101" pitchFamily="2" charset="-122"/>
                <a:cs typeface="宋体" panose="02010600030101010101" pitchFamily="2" charset="-122"/>
              </a:rPr>
              <a:t>7</a:t>
            </a:r>
            <a:r>
              <a:rPr lang="zh-CN" altLang="en-US" sz="4800" b="1" kern="100" dirty="0">
                <a:solidFill>
                  <a:srgbClr val="002060"/>
                </a:solidFill>
                <a:effectLst/>
                <a:latin typeface="宋体" panose="02010600030101010101" pitchFamily="2" charset="-122"/>
                <a:ea typeface="宋体" panose="02010600030101010101" pitchFamily="2" charset="-122"/>
                <a:cs typeface="宋体" panose="02010600030101010101" pitchFamily="2" charset="-122"/>
              </a:rPr>
              <a:t>月合规培训</a:t>
            </a:r>
            <a:endParaRPr lang="zh-CN" altLang="en-US" sz="4800" b="1" kern="100" dirty="0">
              <a:solidFill>
                <a:srgbClr val="002060"/>
              </a:solidFill>
              <a:effectLst/>
              <a:latin typeface="宋体" panose="02010600030101010101" pitchFamily="2" charset="-122"/>
              <a:ea typeface="宋体" panose="02010600030101010101" pitchFamily="2" charset="-122"/>
              <a:cs typeface="宋体" panose="02010600030101010101" pitchFamily="2" charset="-122"/>
            </a:endParaRPr>
          </a:p>
          <a:p>
            <a:pPr algn="ctr">
              <a:lnSpc>
                <a:spcPct val="150000"/>
              </a:lnSpc>
              <a:spcBef>
                <a:spcPts val="0"/>
              </a:spcBef>
            </a:pPr>
            <a:r>
              <a:rPr lang="zh-CN" altLang="en-US" sz="4800" b="1" kern="100" dirty="0">
                <a:solidFill>
                  <a:srgbClr val="002060"/>
                </a:solidFill>
                <a:effectLst/>
                <a:latin typeface="宋体" panose="02010600030101010101" pitchFamily="2" charset="-122"/>
                <a:ea typeface="宋体" panose="02010600030101010101" pitchFamily="2" charset="-122"/>
                <a:cs typeface="宋体" panose="02010600030101010101" pitchFamily="2" charset="-122"/>
              </a:rPr>
              <a:t>新版《反不正当竞争法》</a:t>
            </a:r>
            <a:r>
              <a:rPr lang="en-US" altLang="zh-CN" sz="4800" b="1" dirty="0">
                <a:solidFill>
                  <a:srgbClr val="002060"/>
                </a:solidFill>
                <a:latin typeface="宋体" panose="02010600030101010101" pitchFamily="2" charset="-122"/>
                <a:ea typeface="宋体" panose="02010600030101010101" pitchFamily="2" charset="-122"/>
                <a:cs typeface="汉仪雅酷黑 95W" panose="020B0A04020202020204" charset="-122"/>
              </a:rPr>
              <a:t> </a:t>
            </a:r>
            <a:endParaRPr lang="en-US" altLang="zh-CN" sz="4800" b="1" dirty="0">
              <a:solidFill>
                <a:srgbClr val="002060"/>
              </a:solidFill>
              <a:latin typeface="宋体" panose="02010600030101010101" pitchFamily="2" charset="-122"/>
              <a:ea typeface="宋体" panose="02010600030101010101" pitchFamily="2" charset="-122"/>
              <a:cs typeface="汉仪雅酷黑 95W" panose="020B0A04020202020204" charset="-122"/>
            </a:endParaRPr>
          </a:p>
          <a:p>
            <a:pPr marL="0" indent="0" algn="ctr">
              <a:lnSpc>
                <a:spcPct val="100000"/>
              </a:lnSpc>
              <a:buNone/>
            </a:pPr>
            <a:endParaRPr lang="zh-CN" sz="4800" b="1" dirty="0">
              <a:solidFill>
                <a:srgbClr val="002060"/>
              </a:solidFill>
              <a:latin typeface="宋体" panose="02010600030101010101" pitchFamily="2" charset="-122"/>
              <a:ea typeface="宋体" panose="02010600030101010101" pitchFamily="2" charset="-122"/>
              <a:cs typeface="汉仪雅酷黑 95W" panose="020B0A04020202020204" charset="-122"/>
            </a:endParaRPr>
          </a:p>
        </p:txBody>
      </p:sp>
      <p:sp>
        <p:nvSpPr>
          <p:cNvPr id="1048633" name="椭圆 65"/>
          <p:cNvSpPr/>
          <p:nvPr/>
        </p:nvSpPr>
        <p:spPr>
          <a:xfrm>
            <a:off x="9044940" y="3966210"/>
            <a:ext cx="1190625" cy="1190625"/>
          </a:xfrm>
          <a:prstGeom prst="ellipse">
            <a:avLst/>
          </a:prstGeom>
          <a:gradFill>
            <a:gsLst>
              <a:gs pos="10000">
                <a:schemeClr val="accent1">
                  <a:lumMod val="5000"/>
                  <a:lumOff val="95000"/>
                </a:schemeClr>
              </a:gs>
              <a:gs pos="46000">
                <a:schemeClr val="bg1">
                  <a:alpha val="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7623810" y="-1627892"/>
            <a:ext cx="5534010" cy="9733235"/>
            <a:chOff x="7623810" y="-1627892"/>
            <a:chExt cx="5534010" cy="9733235"/>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69708" y="1683232"/>
              <a:ext cx="2493569" cy="2509511"/>
            </a:xfrm>
            <a:prstGeom prst="diamond">
              <a:avLst/>
            </a:prstGeom>
          </p:spPr>
        </p:pic>
        <p:sp>
          <p:nvSpPr>
            <p:cNvPr id="1048632" name="椭圆 5"/>
            <p:cNvSpPr/>
            <p:nvPr/>
          </p:nvSpPr>
          <p:spPr>
            <a:xfrm>
              <a:off x="8774354" y="294545"/>
              <a:ext cx="2559685" cy="2559685"/>
            </a:xfrm>
            <a:prstGeom prst="ellipse">
              <a:avLst/>
            </a:prstGeom>
            <a:gradFill>
              <a:gsLst>
                <a:gs pos="10000">
                  <a:schemeClr val="accent1">
                    <a:lumMod val="5000"/>
                    <a:lumOff val="95000"/>
                  </a:schemeClr>
                </a:gs>
                <a:gs pos="46000">
                  <a:schemeClr val="bg1">
                    <a:alpha val="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r="11822" b="7243"/>
            <a:stretch>
              <a:fillRect/>
            </a:stretch>
          </p:blipFill>
          <p:spPr>
            <a:xfrm>
              <a:off x="8556828" y="4326259"/>
              <a:ext cx="1609775" cy="1561109"/>
            </a:xfrm>
            <a:prstGeom prst="diamond">
              <a:avLst/>
            </a:prstGeom>
          </p:spPr>
        </p:pic>
        <p:pic>
          <p:nvPicPr>
            <p:cNvPr id="75" name="图片 74"/>
            <p:cNvPicPr>
              <a:picLocks noChangeAspect="1"/>
            </p:cNvPicPr>
            <p:nvPr/>
          </p:nvPicPr>
          <p:blipFill rotWithShape="1">
            <a:blip r:embed="rId4" cstate="print">
              <a:extLst>
                <a:ext uri="{28A0092B-C50C-407E-A947-70E740481C1C}">
                  <a14:useLocalDpi xmlns:a14="http://schemas.microsoft.com/office/drawing/2010/main" val="0"/>
                </a:ext>
              </a:extLst>
            </a:blip>
            <a:srcRect l="-1455" r="21640"/>
            <a:stretch>
              <a:fillRect/>
            </a:stretch>
          </p:blipFill>
          <p:spPr>
            <a:xfrm>
              <a:off x="10627824" y="3277422"/>
              <a:ext cx="1650991" cy="1621686"/>
            </a:xfrm>
            <a:prstGeom prst="diamond">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24958" y="-415428"/>
              <a:ext cx="1164757" cy="1096779"/>
            </a:xfrm>
            <a:prstGeom prst="diamond">
              <a:avLst/>
            </a:prstGeom>
          </p:spPr>
        </p:pic>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63277" y="1584611"/>
              <a:ext cx="1177269" cy="1190852"/>
            </a:xfrm>
            <a:prstGeom prst="diamond">
              <a:avLst/>
            </a:prstGeom>
          </p:spPr>
        </p:pic>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32584" y="-1627892"/>
              <a:ext cx="2740265" cy="2739037"/>
            </a:xfrm>
            <a:prstGeom prst="diamond">
              <a:avLst/>
            </a:prstGeom>
          </p:spPr>
        </p:pic>
        <p:pic>
          <p:nvPicPr>
            <p:cNvPr id="15" name="图片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23810" y="3081533"/>
              <a:ext cx="1201254" cy="1155318"/>
            </a:xfrm>
            <a:prstGeom prst="diamond">
              <a:avLst/>
            </a:prstGeom>
          </p:spPr>
        </p:pic>
        <p:pic>
          <p:nvPicPr>
            <p:cNvPr id="17" name="图片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989826" y="5922216"/>
              <a:ext cx="2167994" cy="2183127"/>
            </a:xfrm>
            <a:prstGeom prst="diamond">
              <a:avLst/>
            </a:prstGeom>
          </p:spPr>
        </p:pic>
      </p:grpSp>
      <p:pic>
        <p:nvPicPr>
          <p:cNvPr id="89" name="图片 88" descr="图片1"/>
          <p:cNvPicPr>
            <a:picLocks noChangeAspect="1"/>
          </p:cNvPicPr>
          <p:nvPr/>
        </p:nvPicPr>
        <p:blipFill>
          <a:blip r:embed="rId10" cstate="print"/>
          <a:stretch>
            <a:fillRect/>
          </a:stretch>
        </p:blipFill>
        <p:spPr>
          <a:xfrm>
            <a:off x="911456" y="382147"/>
            <a:ext cx="1390829" cy="358477"/>
          </a:xfrm>
          <a:prstGeom prst="rect">
            <a:avLst/>
          </a:prstGeom>
        </p:spPr>
      </p:pic>
      <p:sp>
        <p:nvSpPr>
          <p:cNvPr id="8" name="圆角矩形 188"/>
          <p:cNvSpPr/>
          <p:nvPr/>
        </p:nvSpPr>
        <p:spPr>
          <a:xfrm>
            <a:off x="1691005" y="5531485"/>
            <a:ext cx="6061075" cy="438785"/>
          </a:xfrm>
          <a:prstGeom prst="roundRect">
            <a:avLst>
              <a:gd name="adj"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dirty="0">
                <a:solidFill>
                  <a:schemeClr val="bg1"/>
                </a:solidFill>
                <a:latin typeface="+mj-ea"/>
                <a:ea typeface="+mj-ea"/>
                <a:sym typeface="+mn-ea"/>
              </a:rPr>
              <a:t>  </a:t>
            </a:r>
            <a:r>
              <a:rPr lang="en-US" altLang="zh-CN" dirty="0">
                <a:solidFill>
                  <a:schemeClr val="bg1"/>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dirty="0">
                <a:solidFill>
                  <a:schemeClr val="bg1"/>
                </a:solidFill>
                <a:latin typeface="宋体" panose="02010600030101010101" pitchFamily="2" charset="-122"/>
                <a:ea typeface="宋体" panose="02010600030101010101" pitchFamily="2" charset="-122"/>
                <a:cs typeface="宋体" panose="02010600030101010101" pitchFamily="2" charset="-122"/>
                <a:sym typeface="+mn-ea"/>
              </a:rPr>
              <a:t>姓名：李尤桃</a:t>
            </a:r>
            <a:r>
              <a:rPr lang="en-US" altLang="zh-CN" dirty="0">
                <a:solidFill>
                  <a:schemeClr val="bg1"/>
                </a:solidFill>
                <a:latin typeface="宋体" panose="02010600030101010101" pitchFamily="2" charset="-122"/>
                <a:ea typeface="宋体" panose="02010600030101010101" pitchFamily="2" charset="-122"/>
                <a:cs typeface="宋体" panose="02010600030101010101" pitchFamily="2" charset="-122"/>
                <a:sym typeface="+mn-ea"/>
              </a:rPr>
              <a:t>                2025.7.26</a:t>
            </a:r>
            <a:r>
              <a:rPr lang="zh-CN" altLang="en-US" dirty="0">
                <a:solidFill>
                  <a:schemeClr val="bg1"/>
                </a:solidFill>
                <a:latin typeface="宋体" panose="02010600030101010101" pitchFamily="2" charset="-122"/>
                <a:ea typeface="宋体" panose="02010600030101010101" pitchFamily="2" charset="-122"/>
                <a:cs typeface="宋体" panose="02010600030101010101" pitchFamily="2" charset="-122"/>
                <a:sym typeface="+mn-ea"/>
              </a:rPr>
              <a:t>骨干会</a:t>
            </a:r>
            <a:endParaRPr lang="zh-CN" altLang="en-US" dirty="0">
              <a:solidFill>
                <a:schemeClr val="bg1"/>
              </a:solidFill>
              <a:latin typeface="宋体" panose="02010600030101010101" pitchFamily="2" charset="-122"/>
              <a:ea typeface="宋体" panose="02010600030101010101" pitchFamily="2" charset="-122"/>
              <a:cs typeface="宋体" panose="02010600030101010101" pitchFamily="2" charset="-122"/>
              <a:sym typeface="+mn-ea"/>
            </a:endParaRPr>
          </a:p>
        </p:txBody>
      </p:sp>
    </p:spTree>
    <p:custDataLst>
      <p:tags r:id="rId1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序号"/>
          <p:cNvSpPr txBox="1"/>
          <p:nvPr>
            <p:custDataLst>
              <p:tags r:id="rId1"/>
            </p:custDataLst>
          </p:nvPr>
        </p:nvSpPr>
        <p:spPr>
          <a:xfrm>
            <a:off x="4747895" y="2638714"/>
            <a:ext cx="758169" cy="944375"/>
          </a:xfrm>
          <a:prstGeom prst="rect">
            <a:avLst/>
          </a:prstGeom>
          <a:noFill/>
        </p:spPr>
        <p:txBody>
          <a:bodyPr wrap="none" lIns="0" tIns="0" rIns="0" bIns="0" rtlCol="0" anchor="t" anchorCtr="0">
            <a:noAutofit/>
          </a:bodyPr>
          <a:p>
            <a:pPr algn="r">
              <a:lnSpc>
                <a:spcPct val="100000"/>
              </a:lnSpc>
            </a:pPr>
            <a:r>
              <a:rPr lang="en-US" sz="4000" b="1" dirty="0">
                <a:solidFill>
                  <a:schemeClr val="accent1"/>
                </a:solidFill>
                <a:latin typeface="Arial" panose="020B0604020202020204" pitchFamily="34" charset="0"/>
                <a:cs typeface="Arial" panose="020B0604020202020204" pitchFamily="34" charset="0"/>
                <a:sym typeface="+mn-ea"/>
              </a:rPr>
              <a:t>01</a:t>
            </a:r>
            <a:endParaRPr lang="en-US" sz="4000" b="1" dirty="0">
              <a:solidFill>
                <a:schemeClr val="accent1"/>
              </a:solidFill>
              <a:latin typeface="Arial" panose="020B0604020202020204" pitchFamily="34" charset="0"/>
              <a:cs typeface="Arial" panose="020B0604020202020204" pitchFamily="34" charset="0"/>
              <a:sym typeface="+mn-ea"/>
            </a:endParaRPr>
          </a:p>
        </p:txBody>
      </p:sp>
      <p:sp>
        <p:nvSpPr>
          <p:cNvPr id="12" name="项标题"/>
          <p:cNvSpPr txBox="1"/>
          <p:nvPr>
            <p:custDataLst>
              <p:tags r:id="rId2"/>
            </p:custDataLst>
          </p:nvPr>
        </p:nvSpPr>
        <p:spPr>
          <a:xfrm>
            <a:off x="5965825" y="2638425"/>
            <a:ext cx="5121275" cy="904240"/>
          </a:xfrm>
          <a:prstGeom prst="rect">
            <a:avLst/>
          </a:prstGeom>
          <a:noFill/>
        </p:spPr>
        <p:txBody>
          <a:bodyPr wrap="square" lIns="0" tIns="0" rIns="0" bIns="0" rtlCol="0" anchor="t" anchorCtr="0">
            <a:noAutofit/>
          </a:bodyPr>
          <a:p>
            <a:pPr>
              <a:lnSpc>
                <a:spcPct val="100000"/>
              </a:lnSpc>
            </a:pPr>
            <a:r>
              <a:rPr lang="en-US" sz="4000" b="1" dirty="0">
                <a:solidFill>
                  <a:schemeClr val="accent1"/>
                </a:solidFill>
                <a:latin typeface="Arial" panose="020B0604020202020204" pitchFamily="34" charset="0"/>
                <a:cs typeface="Arial" panose="020B0604020202020204" pitchFamily="34" charset="0"/>
                <a:sym typeface="+mn-ea"/>
              </a:rPr>
              <a:t>法规具体</a:t>
            </a:r>
            <a:r>
              <a:rPr lang="zh-CN" altLang="en-US" sz="4000" b="1" dirty="0">
                <a:solidFill>
                  <a:schemeClr val="accent1"/>
                </a:solidFill>
                <a:latin typeface="Arial" panose="020B0604020202020204" pitchFamily="34" charset="0"/>
                <a:ea typeface="宋体" panose="02010600030101010101" pitchFamily="2" charset="-122"/>
                <a:cs typeface="Arial" panose="020B0604020202020204" pitchFamily="34" charset="0"/>
                <a:sym typeface="+mn-ea"/>
              </a:rPr>
              <a:t>变化</a:t>
            </a:r>
            <a:r>
              <a:rPr lang="en-US" sz="4000" b="1" dirty="0">
                <a:solidFill>
                  <a:schemeClr val="accent1"/>
                </a:solidFill>
                <a:latin typeface="Arial" panose="020B0604020202020204" pitchFamily="34" charset="0"/>
                <a:cs typeface="Arial" panose="020B0604020202020204" pitchFamily="34" charset="0"/>
                <a:sym typeface="+mn-ea"/>
              </a:rPr>
              <a:t>内容</a:t>
            </a:r>
            <a:endParaRPr lang="en-US" altLang="en-US" sz="4000" b="1" spc="300" dirty="0">
              <a:solidFill>
                <a:schemeClr val="accent1"/>
              </a:solidFill>
              <a:latin typeface="Arial" panose="020B0604020202020204" pitchFamily="34" charset="0"/>
              <a:cs typeface="Arial" panose="020B0604020202020204" pitchFamily="34" charset="0"/>
              <a:sym typeface="+mn-ea"/>
            </a:endParaRPr>
          </a:p>
        </p:txBody>
      </p:sp>
      <p:sp>
        <p:nvSpPr>
          <p:cNvPr id="13" name="序号"/>
          <p:cNvSpPr txBox="1"/>
          <p:nvPr>
            <p:custDataLst>
              <p:tags r:id="rId3"/>
            </p:custDataLst>
          </p:nvPr>
        </p:nvSpPr>
        <p:spPr>
          <a:xfrm>
            <a:off x="4747766" y="3934105"/>
            <a:ext cx="758169" cy="944375"/>
          </a:xfrm>
          <a:prstGeom prst="rect">
            <a:avLst/>
          </a:prstGeom>
          <a:noFill/>
        </p:spPr>
        <p:txBody>
          <a:bodyPr wrap="none" lIns="0" tIns="0" rIns="0" bIns="0" rtlCol="0" anchor="t" anchorCtr="0">
            <a:noAutofit/>
          </a:bodyPr>
          <a:p>
            <a:pPr algn="r">
              <a:lnSpc>
                <a:spcPct val="100000"/>
              </a:lnSpc>
            </a:pPr>
            <a:r>
              <a:rPr lang="en-US" sz="4000" b="1" dirty="0">
                <a:solidFill>
                  <a:schemeClr val="accent1"/>
                </a:solidFill>
                <a:latin typeface="Arial" panose="020B0604020202020204" pitchFamily="34" charset="0"/>
                <a:cs typeface="Arial" panose="020B0604020202020204" pitchFamily="34" charset="0"/>
                <a:sym typeface="+mn-ea"/>
              </a:rPr>
              <a:t>02</a:t>
            </a:r>
            <a:endParaRPr lang="en-US" sz="4000" b="1" dirty="0">
              <a:solidFill>
                <a:schemeClr val="accent1"/>
              </a:solidFill>
              <a:latin typeface="Arial" panose="020B0604020202020204" pitchFamily="34" charset="0"/>
              <a:cs typeface="Arial" panose="020B0604020202020204" pitchFamily="34" charset="0"/>
              <a:sym typeface="+mn-ea"/>
            </a:endParaRPr>
          </a:p>
        </p:txBody>
      </p:sp>
      <p:sp>
        <p:nvSpPr>
          <p:cNvPr id="14" name="项标题"/>
          <p:cNvSpPr txBox="1"/>
          <p:nvPr>
            <p:custDataLst>
              <p:tags r:id="rId4"/>
            </p:custDataLst>
          </p:nvPr>
        </p:nvSpPr>
        <p:spPr>
          <a:xfrm>
            <a:off x="5965836" y="3934137"/>
            <a:ext cx="3907779" cy="904337"/>
          </a:xfrm>
          <a:prstGeom prst="rect">
            <a:avLst/>
          </a:prstGeom>
          <a:noFill/>
        </p:spPr>
        <p:txBody>
          <a:bodyPr wrap="square" lIns="0" tIns="0" rIns="0" bIns="0" rtlCol="0" anchor="t" anchorCtr="0">
            <a:noAutofit/>
          </a:bodyPr>
          <a:p>
            <a:pPr>
              <a:lnSpc>
                <a:spcPct val="100000"/>
              </a:lnSpc>
            </a:pPr>
            <a:r>
              <a:rPr lang="zh-CN" altLang="en-US" sz="4000" b="1" dirty="0">
                <a:solidFill>
                  <a:schemeClr val="accent1"/>
                </a:solidFill>
                <a:latin typeface="Arial" panose="020B0604020202020204" pitchFamily="34" charset="0"/>
                <a:ea typeface="宋体" panose="02010600030101010101" pitchFamily="2" charset="-122"/>
                <a:cs typeface="Arial" panose="020B0604020202020204" pitchFamily="34" charset="0"/>
                <a:sym typeface="+mn-ea"/>
              </a:rPr>
              <a:t>合规建议</a:t>
            </a:r>
            <a:endParaRPr lang="zh-CN" altLang="en-US" sz="4000" b="1" dirty="0">
              <a:solidFill>
                <a:schemeClr val="accent1"/>
              </a:solidFill>
              <a:latin typeface="Arial" panose="020B0604020202020204" pitchFamily="34" charset="0"/>
              <a:ea typeface="宋体" panose="02010600030101010101" pitchFamily="2" charset="-122"/>
              <a:cs typeface="Arial" panose="020B0604020202020204" pitchFamily="34" charset="0"/>
              <a:sym typeface="+mn-ea"/>
            </a:endParaRPr>
          </a:p>
        </p:txBody>
      </p:sp>
      <p:sp>
        <p:nvSpPr>
          <p:cNvPr id="2" name="文本框 1"/>
          <p:cNvSpPr txBox="1"/>
          <p:nvPr/>
        </p:nvSpPr>
        <p:spPr>
          <a:xfrm>
            <a:off x="2733675" y="2638425"/>
            <a:ext cx="1198245" cy="1809750"/>
          </a:xfrm>
          <a:prstGeom prst="rect">
            <a:avLst/>
          </a:prstGeom>
          <a:noFill/>
        </p:spPr>
        <p:txBody>
          <a:bodyPr vert="eaVert" wrap="square" rtlCol="0">
            <a:spAutoFit/>
          </a:bodyPr>
          <a:p>
            <a:r>
              <a:rPr lang="en-US" sz="6600" b="1" dirty="0">
                <a:solidFill>
                  <a:schemeClr val="accent1"/>
                </a:solidFill>
                <a:latin typeface="Arial" panose="020B0604020202020204" pitchFamily="34" charset="0"/>
                <a:cs typeface="Arial" panose="020B0604020202020204" pitchFamily="34" charset="0"/>
              </a:rPr>
              <a:t>目录</a:t>
            </a:r>
            <a:endParaRPr lang="en-US" sz="6600" b="1" dirty="0">
              <a:solidFill>
                <a:schemeClr val="accent1"/>
              </a:solidFill>
              <a:latin typeface="Arial" panose="020B0604020202020204" pitchFamily="34" charset="0"/>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659130" y="1340485"/>
            <a:ext cx="10689590" cy="3866515"/>
          </a:xfrm>
          <a:prstGeom prst="rect">
            <a:avLst/>
          </a:prstGeom>
          <a:noFill/>
        </p:spPr>
        <p:txBody>
          <a:bodyPr wrap="square" rtlCol="0">
            <a:noAutofit/>
          </a:bodyPr>
          <a:p>
            <a:pPr indent="609600" algn="ctr" fontAlgn="auto">
              <a:lnSpc>
                <a:spcPct val="100000"/>
              </a:lnSpc>
              <a:extLst>
                <a:ext uri="{35155182-B16C-46BC-9424-99874614C6A1}">
                  <wpsdc:indentchars xmlns:wpsdc="http://www.wps.cn/officeDocument/2017/drawingmlCustomData" val="200" checksum="4158780845"/>
                </a:ext>
              </a:extLst>
            </a:pPr>
            <a:endParaRPr lang="zh-CN" altLang="en-US" sz="2400" b="1">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en-US" altLang="zh-CN" sz="2400">
                <a:latin typeface="宋体" panose="02010600030101010101" pitchFamily="2" charset="-122"/>
                <a:ea typeface="宋体" panose="02010600030101010101" pitchFamily="2" charset="-122"/>
                <a:cs typeface="宋体" panose="02010600030101010101" pitchFamily="2" charset="-122"/>
                <a:sym typeface="+mn-ea"/>
              </a:rPr>
              <a:t>2025</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年</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6</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月</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27</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日，</a:t>
            </a:r>
            <a:r>
              <a:rPr lang="zh-CN" altLang="en-US" sz="2400">
                <a:latin typeface="宋体" panose="02010600030101010101" pitchFamily="2" charset="-122"/>
                <a:ea typeface="宋体" panose="02010600030101010101" pitchFamily="2" charset="-122"/>
                <a:cs typeface="宋体" panose="02010600030101010101" pitchFamily="2" charset="-122"/>
              </a:rPr>
              <a:t>十四届全国人大常委会第十六次会议表决通过新修订的《反不正当竞争法》，</a:t>
            </a:r>
            <a:r>
              <a:rPr lang="zh-CN" altLang="en-US" sz="2400">
                <a:solidFill>
                  <a:srgbClr val="FF0000"/>
                </a:solidFill>
                <a:latin typeface="宋体" panose="02010600030101010101" pitchFamily="2" charset="-122"/>
                <a:ea typeface="宋体" panose="02010600030101010101" pitchFamily="2" charset="-122"/>
                <a:cs typeface="宋体" panose="02010600030101010101" pitchFamily="2" charset="-122"/>
              </a:rPr>
              <a:t>自</a:t>
            </a:r>
            <a:r>
              <a:rPr lang="en-US" altLang="zh-CN" sz="2400">
                <a:solidFill>
                  <a:srgbClr val="FF0000"/>
                </a:solidFill>
                <a:latin typeface="宋体" panose="02010600030101010101" pitchFamily="2" charset="-122"/>
                <a:ea typeface="宋体" panose="02010600030101010101" pitchFamily="2" charset="-122"/>
                <a:cs typeface="宋体" panose="02010600030101010101" pitchFamily="2" charset="-122"/>
              </a:rPr>
              <a:t>2025</a:t>
            </a:r>
            <a:r>
              <a:rPr lang="zh-CN" altLang="en-US" sz="2400">
                <a:solidFill>
                  <a:srgbClr val="FF0000"/>
                </a:solidFill>
                <a:latin typeface="宋体" panose="02010600030101010101" pitchFamily="2" charset="-122"/>
                <a:ea typeface="宋体" panose="02010600030101010101" pitchFamily="2" charset="-122"/>
                <a:cs typeface="宋体" panose="02010600030101010101" pitchFamily="2" charset="-122"/>
              </a:rPr>
              <a:t>年</a:t>
            </a:r>
            <a:r>
              <a:rPr lang="en-US" altLang="zh-CN" sz="2400">
                <a:solidFill>
                  <a:srgbClr val="FF0000"/>
                </a:solidFill>
                <a:latin typeface="宋体" panose="02010600030101010101" pitchFamily="2" charset="-122"/>
                <a:ea typeface="宋体" panose="02010600030101010101" pitchFamily="2" charset="-122"/>
                <a:cs typeface="宋体" panose="02010600030101010101" pitchFamily="2" charset="-122"/>
              </a:rPr>
              <a:t>10</a:t>
            </a:r>
            <a:r>
              <a:rPr lang="zh-CN" altLang="en-US" sz="2400">
                <a:solidFill>
                  <a:srgbClr val="FF0000"/>
                </a:solidFill>
                <a:latin typeface="宋体" panose="02010600030101010101" pitchFamily="2" charset="-122"/>
                <a:ea typeface="宋体" panose="02010600030101010101" pitchFamily="2" charset="-122"/>
                <a:cs typeface="宋体" panose="02010600030101010101" pitchFamily="2" charset="-122"/>
              </a:rPr>
              <a:t>月</a:t>
            </a:r>
            <a:r>
              <a:rPr lang="en-US" altLang="zh-CN" sz="2400">
                <a:solidFill>
                  <a:srgbClr val="FF0000"/>
                </a:solidFill>
                <a:latin typeface="宋体" panose="02010600030101010101" pitchFamily="2" charset="-122"/>
                <a:ea typeface="宋体" panose="02010600030101010101" pitchFamily="2" charset="-122"/>
                <a:cs typeface="宋体" panose="02010600030101010101" pitchFamily="2" charset="-122"/>
              </a:rPr>
              <a:t>15</a:t>
            </a:r>
            <a:r>
              <a:rPr lang="zh-CN" altLang="en-US" sz="2400">
                <a:solidFill>
                  <a:srgbClr val="FF0000"/>
                </a:solidFill>
                <a:latin typeface="宋体" panose="02010600030101010101" pitchFamily="2" charset="-122"/>
                <a:ea typeface="宋体" panose="02010600030101010101" pitchFamily="2" charset="-122"/>
                <a:cs typeface="宋体" panose="02010600030101010101" pitchFamily="2" charset="-122"/>
              </a:rPr>
              <a:t>日起施行</a:t>
            </a:r>
            <a:r>
              <a:rPr lang="zh-CN" altLang="en-US" sz="2400">
                <a:latin typeface="宋体" panose="02010600030101010101" pitchFamily="2" charset="-122"/>
                <a:ea typeface="宋体" panose="02010600030101010101" pitchFamily="2" charset="-122"/>
                <a:cs typeface="宋体" panose="02010600030101010101" pitchFamily="2" charset="-122"/>
              </a:rPr>
              <a:t>。新修订的《反不正当竞争法》包括总则、不正当竞争行为、对涉嫌不正当竞争行为的调查、法律责任、附则五章。这部法律规定，国家健全完善反不正当竞争规则制度，加强反不正当竞争执法司法，维护市场竞争秩序，健全统一、开放、竞争、有序的市场体系。</a:t>
            </a:r>
            <a:endParaRPr lang="" altLang="en-US" sz="2400">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rPr>
              <a:t>《反不正当竞争法》</a:t>
            </a:r>
            <a:r>
              <a:rPr lang="en-US" altLang="zh-CN" sz="2400">
                <a:latin typeface="宋体" panose="02010600030101010101" pitchFamily="2" charset="-122"/>
                <a:ea typeface="宋体" panose="02010600030101010101" pitchFamily="2" charset="-122"/>
                <a:cs typeface="宋体" panose="02010600030101010101" pitchFamily="2" charset="-122"/>
              </a:rPr>
              <a:t>2019</a:t>
            </a:r>
            <a:r>
              <a:rPr lang="zh-CN" altLang="en-US" sz="2400">
                <a:latin typeface="宋体" panose="02010600030101010101" pitchFamily="2" charset="-122"/>
                <a:ea typeface="宋体" panose="02010600030101010101" pitchFamily="2" charset="-122"/>
                <a:cs typeface="宋体" panose="02010600030101010101" pitchFamily="2" charset="-122"/>
              </a:rPr>
              <a:t>版共</a:t>
            </a:r>
            <a:r>
              <a:rPr lang="en-US" altLang="zh-CN" sz="2400">
                <a:latin typeface="宋体" panose="02010600030101010101" pitchFamily="2" charset="-122"/>
                <a:ea typeface="宋体" panose="02010600030101010101" pitchFamily="2" charset="-122"/>
                <a:cs typeface="宋体" panose="02010600030101010101" pitchFamily="2" charset="-122"/>
              </a:rPr>
              <a:t>5</a:t>
            </a:r>
            <a:r>
              <a:rPr lang="zh-CN" altLang="en-US" sz="2400">
                <a:latin typeface="宋体" panose="02010600030101010101" pitchFamily="2" charset="-122"/>
                <a:ea typeface="宋体" panose="02010600030101010101" pitchFamily="2" charset="-122"/>
                <a:cs typeface="宋体" panose="02010600030101010101" pitchFamily="2" charset="-122"/>
              </a:rPr>
              <a:t>章合计</a:t>
            </a:r>
            <a:r>
              <a:rPr lang="en-US" altLang="zh-CN" sz="2400">
                <a:latin typeface="宋体" panose="02010600030101010101" pitchFamily="2" charset="-122"/>
                <a:ea typeface="宋体" panose="02010600030101010101" pitchFamily="2" charset="-122"/>
                <a:cs typeface="宋体" panose="02010600030101010101" pitchFamily="2" charset="-122"/>
              </a:rPr>
              <a:t>33</a:t>
            </a:r>
            <a:r>
              <a:rPr lang="zh-CN" altLang="en-US" sz="2400">
                <a:latin typeface="宋体" panose="02010600030101010101" pitchFamily="2" charset="-122"/>
                <a:ea typeface="宋体" panose="02010600030101010101" pitchFamily="2" charset="-122"/>
                <a:cs typeface="宋体" panose="02010600030101010101" pitchFamily="2" charset="-122"/>
              </a:rPr>
              <a:t>条；</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                 2025</a:t>
            </a:r>
            <a:r>
              <a:rPr lang="zh-CN" altLang="en-US" sz="2400">
                <a:latin typeface="宋体" panose="02010600030101010101" pitchFamily="2" charset="-122"/>
                <a:ea typeface="宋体" panose="02010600030101010101" pitchFamily="2" charset="-122"/>
                <a:cs typeface="宋体" panose="02010600030101010101" pitchFamily="2" charset="-122"/>
              </a:rPr>
              <a:t>版共</a:t>
            </a:r>
            <a:r>
              <a:rPr lang="en-US" altLang="zh-CN" sz="2400">
                <a:latin typeface="宋体" panose="02010600030101010101" pitchFamily="2" charset="-122"/>
                <a:ea typeface="宋体" panose="02010600030101010101" pitchFamily="2" charset="-122"/>
                <a:cs typeface="宋体" panose="02010600030101010101" pitchFamily="2" charset="-122"/>
              </a:rPr>
              <a:t>5</a:t>
            </a:r>
            <a:r>
              <a:rPr lang="zh-CN" altLang="en-US" sz="2400">
                <a:latin typeface="宋体" panose="02010600030101010101" pitchFamily="2" charset="-122"/>
                <a:ea typeface="宋体" panose="02010600030101010101" pitchFamily="2" charset="-122"/>
                <a:cs typeface="宋体" panose="02010600030101010101" pitchFamily="2" charset="-122"/>
              </a:rPr>
              <a:t>章合计</a:t>
            </a:r>
            <a:r>
              <a:rPr lang="en-US" altLang="zh-CN" sz="2400">
                <a:latin typeface="宋体" panose="02010600030101010101" pitchFamily="2" charset="-122"/>
                <a:ea typeface="宋体" panose="02010600030101010101" pitchFamily="2" charset="-122"/>
                <a:cs typeface="宋体" panose="02010600030101010101" pitchFamily="2" charset="-122"/>
              </a:rPr>
              <a:t>41</a:t>
            </a:r>
            <a:r>
              <a:rPr lang="zh-CN" altLang="en-US" sz="2400">
                <a:latin typeface="宋体" panose="02010600030101010101" pitchFamily="2" charset="-122"/>
                <a:ea typeface="宋体" panose="02010600030101010101" pitchFamily="2" charset="-122"/>
                <a:cs typeface="宋体" panose="02010600030101010101" pitchFamily="2" charset="-122"/>
              </a:rPr>
              <a:t>条。</a:t>
            </a:r>
            <a:endParaRPr lang="zh-CN" altLang="en-US" sz="24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15925" y="1041400"/>
            <a:ext cx="11186160" cy="5633085"/>
          </a:xfrm>
          <a:prstGeom prst="rect">
            <a:avLst/>
          </a:prstGeom>
          <a:noFill/>
        </p:spPr>
        <p:txBody>
          <a:bodyPr wrap="square" rtlCol="0">
            <a:noAutofit/>
          </a:bodyPr>
          <a:p>
            <a:pPr indent="711200" algn="ctr" fontAlgn="auto">
              <a:lnSpc>
                <a:spcPct val="200000"/>
              </a:lnSpc>
              <a:extLst>
                <a:ext uri="{35155182-B16C-46BC-9424-99874614C6A1}">
                  <wpsdc:indentchars xmlns:wpsdc="http://www.wps.cn/officeDocument/2017/drawingmlCustomData" val="200" checksum="3773799597"/>
                </a:ext>
              </a:extLst>
            </a:pPr>
            <a:endParaRPr lang="zh-CN" altLang="en-US" sz="2800" b="1" dirty="0">
              <a:latin typeface="宋体" panose="02010600030101010101" pitchFamily="2" charset="-122"/>
              <a:ea typeface="宋体" panose="02010600030101010101" pitchFamily="2" charset="-122"/>
            </a:endParaRPr>
          </a:p>
        </p:txBody>
      </p:sp>
      <p:sp>
        <p:nvSpPr>
          <p:cNvPr id="9" name="序号"/>
          <p:cNvSpPr txBox="1"/>
          <p:nvPr>
            <p:custDataLst>
              <p:tags r:id="rId1"/>
            </p:custDataLst>
          </p:nvPr>
        </p:nvSpPr>
        <p:spPr>
          <a:xfrm>
            <a:off x="147955" y="2484755"/>
            <a:ext cx="12191365" cy="1901190"/>
          </a:xfrm>
          <a:prstGeom prst="rect">
            <a:avLst/>
          </a:prstGeom>
          <a:noFill/>
        </p:spPr>
        <p:txBody>
          <a:bodyPr wrap="none" lIns="0" tIns="0" rIns="0" bIns="0" rtlCol="0" anchor="t" anchorCtr="0">
            <a:noAutofit/>
          </a:bodyPr>
          <a:p>
            <a:pPr algn="ctr">
              <a:lnSpc>
                <a:spcPct val="100000"/>
              </a:lnSpc>
            </a:pPr>
            <a:r>
              <a:rPr lang="zh-CN" sz="5400" b="1" dirty="0">
                <a:solidFill>
                  <a:schemeClr val="accent1"/>
                </a:solidFill>
                <a:latin typeface="Arial" panose="020B0604020202020204" pitchFamily="34" charset="0"/>
                <a:ea typeface="宋体" panose="02010600030101010101" pitchFamily="2" charset="-122"/>
                <a:cs typeface="Arial" panose="020B0604020202020204" pitchFamily="34" charset="0"/>
                <a:sym typeface="+mn-ea"/>
              </a:rPr>
              <a:t>一、具体条例变化</a:t>
            </a:r>
            <a:endParaRPr lang="zh-CN" sz="5400" b="1" dirty="0">
              <a:solidFill>
                <a:schemeClr val="accent1"/>
              </a:solidFill>
              <a:latin typeface="Arial" panose="020B0604020202020204" pitchFamily="34" charset="0"/>
              <a:ea typeface="宋体" panose="02010600030101010101" pitchFamily="2" charset="-122"/>
              <a:cs typeface="Arial" panose="020B0604020202020204" pitchFamily="34" charset="0"/>
              <a:sym typeface="+mn-ea"/>
            </a:endParaRPr>
          </a:p>
          <a:p>
            <a:pPr algn="ctr">
              <a:lnSpc>
                <a:spcPct val="100000"/>
              </a:lnSpc>
            </a:pPr>
            <a:r>
              <a:rPr lang="en-US" altLang="zh-CN" sz="5400" b="1" dirty="0">
                <a:solidFill>
                  <a:schemeClr val="accent1"/>
                </a:solidFill>
                <a:latin typeface="Arial" panose="020B0604020202020204" pitchFamily="34" charset="0"/>
                <a:ea typeface="宋体" panose="02010600030101010101" pitchFamily="2" charset="-122"/>
                <a:cs typeface="Arial" panose="020B0604020202020204" pitchFamily="34" charset="0"/>
                <a:sym typeface="+mn-ea"/>
              </a:rPr>
              <a:t>  </a:t>
            </a:r>
            <a:r>
              <a:rPr lang="zh-CN" sz="5400" b="1" dirty="0">
                <a:solidFill>
                  <a:schemeClr val="accent1"/>
                </a:solidFill>
                <a:latin typeface="Arial" panose="020B0604020202020204" pitchFamily="34" charset="0"/>
                <a:ea typeface="宋体" panose="02010600030101010101" pitchFamily="2" charset="-122"/>
                <a:cs typeface="Arial" panose="020B0604020202020204" pitchFamily="34" charset="0"/>
                <a:sym typeface="+mn-ea"/>
              </a:rPr>
              <a:t>（</a:t>
            </a:r>
            <a:r>
              <a:rPr lang="en-US" altLang="zh-CN" sz="5400" b="1" dirty="0">
                <a:solidFill>
                  <a:schemeClr val="accent1"/>
                </a:solidFill>
                <a:latin typeface="Arial" panose="020B0604020202020204" pitchFamily="34" charset="0"/>
                <a:ea typeface="宋体" panose="02010600030101010101" pitchFamily="2" charset="-122"/>
                <a:cs typeface="Arial" panose="020B0604020202020204" pitchFamily="34" charset="0"/>
                <a:sym typeface="+mn-ea"/>
              </a:rPr>
              <a:t>2019</a:t>
            </a:r>
            <a:r>
              <a:rPr lang="zh-CN" altLang="en-US" sz="5400" b="1" dirty="0">
                <a:solidFill>
                  <a:schemeClr val="accent1"/>
                </a:solidFill>
                <a:latin typeface="Arial" panose="020B0604020202020204" pitchFamily="34" charset="0"/>
                <a:ea typeface="宋体" panose="02010600030101010101" pitchFamily="2" charset="-122"/>
                <a:cs typeface="Arial" panose="020B0604020202020204" pitchFamily="34" charset="0"/>
                <a:sym typeface="+mn-ea"/>
              </a:rPr>
              <a:t>版</a:t>
            </a:r>
            <a:r>
              <a:rPr lang="en-US" altLang="zh-CN" sz="5400" b="1" dirty="0">
                <a:solidFill>
                  <a:schemeClr val="accent1"/>
                </a:solidFill>
                <a:latin typeface="Arial" panose="020B0604020202020204" pitchFamily="34" charset="0"/>
                <a:ea typeface="宋体" panose="02010600030101010101" pitchFamily="2" charset="-122"/>
                <a:cs typeface="Arial" panose="020B0604020202020204" pitchFamily="34" charset="0"/>
                <a:sym typeface="+mn-ea"/>
              </a:rPr>
              <a:t>vs2025</a:t>
            </a:r>
            <a:r>
              <a:rPr lang="zh-CN" altLang="en-US" sz="5400" b="1" dirty="0">
                <a:solidFill>
                  <a:schemeClr val="accent1"/>
                </a:solidFill>
                <a:latin typeface="Arial" panose="020B0604020202020204" pitchFamily="34" charset="0"/>
                <a:ea typeface="宋体" panose="02010600030101010101" pitchFamily="2" charset="-122"/>
                <a:cs typeface="Arial" panose="020B0604020202020204" pitchFamily="34" charset="0"/>
                <a:sym typeface="+mn-ea"/>
              </a:rPr>
              <a:t>版</a:t>
            </a:r>
            <a:r>
              <a:rPr lang="zh-CN" sz="5400" b="1" dirty="0">
                <a:solidFill>
                  <a:schemeClr val="accent1"/>
                </a:solidFill>
                <a:latin typeface="Arial" panose="020B0604020202020204" pitchFamily="34" charset="0"/>
                <a:ea typeface="宋体" panose="02010600030101010101" pitchFamily="2" charset="-122"/>
                <a:cs typeface="Arial" panose="020B0604020202020204" pitchFamily="34" charset="0"/>
                <a:sym typeface="+mn-ea"/>
              </a:rPr>
              <a:t>）</a:t>
            </a:r>
            <a:endParaRPr lang="zh-CN" sz="5400" b="1" dirty="0">
              <a:solidFill>
                <a:schemeClr val="accent1"/>
              </a:solidFill>
              <a:latin typeface="Arial" panose="020B0604020202020204" pitchFamily="34" charset="0"/>
              <a:ea typeface="宋体" panose="02010600030101010101" pitchFamily="2" charset="-122"/>
              <a:cs typeface="Arial" panose="020B0604020202020204" pitchFamily="34" charset="0"/>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56870" y="1041400"/>
            <a:ext cx="11430635" cy="5633085"/>
          </a:xfrm>
          <a:prstGeom prst="rect">
            <a:avLst/>
          </a:prstGeom>
          <a:noFill/>
        </p:spPr>
        <p:txBody>
          <a:bodyPr wrap="square" rtlCol="0">
            <a:noAutofit/>
          </a:bodyPr>
          <a:p>
            <a:pPr indent="609600" algn="ctr" fontAlgn="auto">
              <a:lnSpc>
                <a:spcPct val="100000"/>
              </a:lnSpc>
              <a:extLst>
                <a:ext uri="{35155182-B16C-46BC-9424-99874614C6A1}">
                  <wpsdc:indentchars xmlns:wpsdc="http://www.wps.cn/officeDocument/2017/drawingmlCustomData" val="200" checksum="4158780845"/>
                </a:ext>
              </a:extLst>
            </a:pPr>
            <a:endParaRPr lang="zh-CN" altLang="en-US" sz="2400" b="1">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第</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rPr>
              <a:t>1</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条：</a:t>
            </a:r>
            <a:r>
              <a:rPr lang="zh-CN" altLang="en-US" sz="2400">
                <a:latin typeface="宋体" panose="02010600030101010101" pitchFamily="2" charset="-122"/>
                <a:ea typeface="宋体" panose="02010600030101010101" pitchFamily="2" charset="-122"/>
                <a:cs typeface="宋体" panose="02010600030101010101" pitchFamily="2" charset="-122"/>
              </a:rPr>
              <a:t>为了促进社会主义市场经济健康发展，鼓励和保护公平竞争，</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预防和</a:t>
            </a:r>
            <a:r>
              <a:rPr lang="zh-CN" altLang="en-US" sz="2400">
                <a:latin typeface="宋体" panose="02010600030101010101" pitchFamily="2" charset="-122"/>
                <a:ea typeface="宋体" panose="02010600030101010101" pitchFamily="2" charset="-122"/>
                <a:cs typeface="宋体" panose="02010600030101010101" pitchFamily="2" charset="-122"/>
              </a:rPr>
              <a:t>制止不正当竞争行为，保护经营者和消费者的合法权益，制定本法。</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rPr>
              <a:t>第</a:t>
            </a:r>
            <a:r>
              <a:rPr lang="en-US" altLang="zh-CN" sz="2400">
                <a:latin typeface="宋体" panose="02010600030101010101" pitchFamily="2" charset="-122"/>
                <a:ea typeface="宋体" panose="02010600030101010101" pitchFamily="2" charset="-122"/>
                <a:cs typeface="宋体" panose="02010600030101010101" pitchFamily="2" charset="-122"/>
              </a:rPr>
              <a:t>2</a:t>
            </a:r>
            <a:r>
              <a:rPr lang="zh-CN" altLang="en-US" sz="2400">
                <a:latin typeface="宋体" panose="02010600030101010101" pitchFamily="2" charset="-122"/>
                <a:ea typeface="宋体" panose="02010600030101010101" pitchFamily="2" charset="-122"/>
                <a:cs typeface="宋体" panose="02010600030101010101" pitchFamily="2" charset="-122"/>
              </a:rPr>
              <a:t>条：经营者在生产经营活动中，应当遵循自愿、平等、公平、诚信的原则，遵守法律和商业道德，</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公平参与市场竞争</a:t>
            </a:r>
            <a:r>
              <a:rPr lang="zh-CN" altLang="en-US" sz="2400">
                <a:latin typeface="宋体" panose="02010600030101010101" pitchFamily="2" charset="-122"/>
                <a:ea typeface="宋体" panose="02010600030101010101" pitchFamily="2" charset="-122"/>
                <a:cs typeface="宋体" panose="02010600030101010101" pitchFamily="2" charset="-122"/>
              </a:rPr>
              <a:t>。</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rPr>
              <a:t>本法所称的不正当竞争行为，是指经营者在生产经营活动中，违反本法规定，扰乱市场竞争秩序，损害其他经营者或者消费者的合法权益的行为。</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本法所称的经营者，是指从事商品生产、经营或者提供服务（以下所称商品包括服务）的自然人、法人和非法人组织。</a:t>
            </a: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39700" y="1110615"/>
            <a:ext cx="5739765" cy="3279140"/>
          </a:xfrm>
          <a:prstGeom prst="rect">
            <a:avLst/>
          </a:prstGeom>
          <a:noFill/>
        </p:spPr>
        <p:txBody>
          <a:bodyPr wrap="square" rtlCol="0">
            <a:noAutofit/>
          </a:bodyPr>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第</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3</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条（旧版）：</a:t>
            </a: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sym typeface="+mn-ea"/>
              </a:rPr>
              <a:t>各级人民政府应当采取措施，制止不正当竞争行为，为公平竞争创造良好的环境和条件。国务院建立反不正当竞争工作协调机制，研究决定反不正当竞争重大政策，协调处理维护市场竞争秩序的重大问题。</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ctr" fontAlgn="auto">
              <a:lnSpc>
                <a:spcPct val="100000"/>
              </a:lnSpc>
              <a:extLst>
                <a:ext uri="{35155182-B16C-46BC-9424-99874614C6A1}">
                  <wpsdc:indentchars xmlns:wpsdc="http://www.wps.cn/officeDocument/2017/drawingmlCustomData" val="200" checksum="4158780845"/>
                </a:ext>
              </a:extLst>
            </a:pPr>
            <a:endParaRPr lang="zh-CN" altLang="en-US" sz="2400">
              <a:latin typeface="宋体" panose="02010600030101010101" pitchFamily="2" charset="-122"/>
              <a:ea typeface="宋体" panose="02010600030101010101" pitchFamily="2" charset="-122"/>
              <a:cs typeface="宋体" panose="02010600030101010101" pitchFamily="2" charset="-122"/>
            </a:endParaRPr>
          </a:p>
        </p:txBody>
      </p:sp>
      <p:sp>
        <p:nvSpPr>
          <p:cNvPr id="2" name="文本框 1"/>
          <p:cNvSpPr txBox="1"/>
          <p:nvPr/>
        </p:nvSpPr>
        <p:spPr>
          <a:xfrm>
            <a:off x="1849755" y="5568950"/>
            <a:ext cx="8492490" cy="583565"/>
          </a:xfrm>
          <a:prstGeom prst="rect">
            <a:avLst/>
          </a:prstGeom>
          <a:noFill/>
        </p:spPr>
        <p:txBody>
          <a:bodyPr wrap="square" rtlCol="0">
            <a:spAutoFit/>
          </a:bodyPr>
          <a:p>
            <a:r>
              <a:rPr lang="zh-CN" altLang="en-US" sz="3200" b="1">
                <a:solidFill>
                  <a:srgbClr val="7030A0"/>
                </a:solidFill>
                <a:latin typeface="宋体" panose="02010600030101010101" pitchFamily="2" charset="-122"/>
                <a:ea typeface="宋体" panose="02010600030101010101" pitchFamily="2" charset="-122"/>
              </a:rPr>
              <a:t>明确反不正当竞争工作已上升到国家层面</a:t>
            </a:r>
            <a:endParaRPr lang="zh-CN" altLang="en-US" sz="3200" b="1">
              <a:solidFill>
                <a:srgbClr val="7030A0"/>
              </a:solidFill>
              <a:latin typeface="宋体" panose="02010600030101010101" pitchFamily="2" charset="-122"/>
              <a:ea typeface="宋体" panose="02010600030101010101" pitchFamily="2" charset="-122"/>
            </a:endParaRPr>
          </a:p>
        </p:txBody>
      </p:sp>
      <p:sp>
        <p:nvSpPr>
          <p:cNvPr id="3" name="文本框 2"/>
          <p:cNvSpPr txBox="1"/>
          <p:nvPr/>
        </p:nvSpPr>
        <p:spPr>
          <a:xfrm>
            <a:off x="6421755" y="1110615"/>
            <a:ext cx="5601970" cy="3785870"/>
          </a:xfrm>
          <a:prstGeom prst="rect">
            <a:avLst/>
          </a:prstGeom>
          <a:noFill/>
        </p:spPr>
        <p:txBody>
          <a:bodyPr wrap="square" rtlCol="0">
            <a:noAutofit/>
          </a:bodyPr>
          <a:p>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第</a:t>
            </a:r>
            <a:r>
              <a:rPr lang="en-US" altLang="zh-CN" sz="2400" b="1">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3</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条（新版）：</a:t>
            </a:r>
            <a:endPar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sym typeface="+mn-ea"/>
            </a:endParaRPr>
          </a:p>
          <a:p>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反不正当竞争工作坚持中国共产党的领导。国家健全完善反不正当竞争规则制度，加强反不正当竞争执法司法，维护市场竞争秩序，健全统一、开放、竞争、有序的市场体系。国家建立健全公平竞争审查制度，依法加强公平竞争审查工作，保障各类经营者依法平等使用生产要素、公平参与市场竞争。</a:t>
            </a:r>
            <a:endParaRPr lang="zh-CN" altLang="en-US" sz="2400">
              <a:latin typeface="宋体" panose="02010600030101010101" pitchFamily="2" charset="-122"/>
              <a:ea typeface="宋体" panose="02010600030101010101" pitchFamily="2" charset="-122"/>
              <a:cs typeface="宋体" panose="02010600030101010101" pitchFamily="2" charset="-122"/>
            </a:endParaRPr>
          </a:p>
          <a:p>
            <a:endParaRPr lang="zh-CN" altLang="en-US" sz="24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56870" y="863600"/>
            <a:ext cx="11430635" cy="5513705"/>
          </a:xfrm>
          <a:prstGeom prst="rect">
            <a:avLst/>
          </a:prstGeom>
          <a:noFill/>
        </p:spPr>
        <p:txBody>
          <a:bodyPr wrap="square" rtlCol="0">
            <a:noAutofit/>
          </a:bodyPr>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第</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7</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条（原第</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6</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条）：经营者不得实施下列混淆行为，引人误认为是他人商品或者与他人存在特定联系：</a:t>
            </a:r>
            <a:endParaRPr lang="zh-CN" altLang="en-US" sz="2400">
              <a:latin typeface="宋体" panose="02010600030101010101" pitchFamily="2" charset="-122"/>
              <a:ea typeface="宋体" panose="02010600030101010101" pitchFamily="2" charset="-122"/>
              <a:cs typeface="宋体" panose="02010600030101010101" pitchFamily="2" charset="-122"/>
              <a:sym typeface="+mn-ea"/>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sym typeface="+mn-ea"/>
              </a:rPr>
              <a:t>（一）擅自使用与他人有一定影响的商品名称、包装、装潢等相同或者近似的标识；</a:t>
            </a:r>
            <a:endParaRPr lang="zh-CN" altLang="en-US" sz="2400">
              <a:latin typeface="宋体" panose="02010600030101010101" pitchFamily="2" charset="-122"/>
              <a:ea typeface="宋体" panose="02010600030101010101" pitchFamily="2" charset="-122"/>
              <a:cs typeface="宋体" panose="02010600030101010101" pitchFamily="2" charset="-122"/>
              <a:sym typeface="+mn-ea"/>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sym typeface="+mn-ea"/>
              </a:rPr>
              <a:t>（二）擅自使用他人有一定影响的</a:t>
            </a:r>
            <a:r>
              <a:rPr lang="zh-CN" altLang="en-US" sz="2400" b="1" strike="sngStrike">
                <a:solidFill>
                  <a:srgbClr val="00B050"/>
                </a:solidFill>
                <a:latin typeface="宋体" panose="02010600030101010101" pitchFamily="2" charset="-122"/>
                <a:ea typeface="宋体" panose="02010600030101010101" pitchFamily="2" charset="-122"/>
                <a:cs typeface="宋体" panose="02010600030101010101" pitchFamily="2" charset="-122"/>
                <a:sym typeface="+mn-ea"/>
              </a:rPr>
              <a:t>企业</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名称（包括简称、字号等）、</a:t>
            </a:r>
            <a:r>
              <a:rPr lang="zh-CN" altLang="en-US" sz="2400" b="1" strike="sngStrike">
                <a:solidFill>
                  <a:srgbClr val="00B050"/>
                </a:solidFill>
                <a:latin typeface="宋体" panose="02010600030101010101" pitchFamily="2" charset="-122"/>
                <a:ea typeface="宋体" panose="02010600030101010101" pitchFamily="2" charset="-122"/>
                <a:cs typeface="宋体" panose="02010600030101010101" pitchFamily="2" charset="-122"/>
                <a:sym typeface="+mn-ea"/>
              </a:rPr>
              <a:t>社会组织名称（包括简称等）</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、姓名（包括笔名、艺名、</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网名、</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译名等）；</a:t>
            </a:r>
            <a:endParaRPr lang="zh-CN" altLang="en-US" sz="2400">
              <a:latin typeface="宋体" panose="02010600030101010101" pitchFamily="2" charset="-122"/>
              <a:ea typeface="宋体" panose="02010600030101010101" pitchFamily="2" charset="-122"/>
              <a:cs typeface="宋体" panose="02010600030101010101" pitchFamily="2" charset="-122"/>
              <a:sym typeface="+mn-ea"/>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sym typeface="+mn-ea"/>
              </a:rPr>
              <a:t>（三）擅自使用他人有一定影响的域名主体部分、网站名称、网页、</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新媒体账号名称、应用程序名称或者图标</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等；</a:t>
            </a:r>
            <a:endParaRPr lang="zh-CN" altLang="en-US" sz="2400">
              <a:latin typeface="宋体" panose="02010600030101010101" pitchFamily="2" charset="-122"/>
              <a:ea typeface="宋体" panose="02010600030101010101" pitchFamily="2" charset="-122"/>
              <a:cs typeface="宋体" panose="02010600030101010101" pitchFamily="2" charset="-122"/>
              <a:sym typeface="+mn-ea"/>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sym typeface="+mn-ea"/>
              </a:rPr>
              <a:t>（四）其他足以引人误认为是他人商品或者与他人存在特定联系的混淆行为。</a:t>
            </a:r>
            <a:endParaRPr lang="zh-CN" altLang="en-US" sz="2400">
              <a:latin typeface="宋体" panose="02010600030101010101" pitchFamily="2" charset="-122"/>
              <a:ea typeface="宋体" panose="02010600030101010101" pitchFamily="2" charset="-122"/>
              <a:cs typeface="宋体" panose="02010600030101010101" pitchFamily="2" charset="-122"/>
              <a:sym typeface="+mn-ea"/>
            </a:endParaRPr>
          </a:p>
          <a:p>
            <a:pPr indent="609600" algn="l" fontAlgn="auto">
              <a:lnSpc>
                <a:spcPct val="100000"/>
              </a:lnSpc>
              <a:extLst>
                <a:ext uri="{35155182-B16C-46BC-9424-99874614C6A1}">
                  <wpsdc:indentchars xmlns:wpsdc="http://www.wps.cn/officeDocument/2017/drawingmlCustomData" val="200" checksum="4158780845"/>
                </a:ext>
              </a:extLst>
            </a:pPr>
            <a:r>
              <a:rPr lang="en-US" altLang="zh-CN" sz="2400" b="1">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擅自将他人注册商标、未注册的驰名商标作为企业名称中的字号使用，或者将他人商品名称、企业名称（包括简称、字号等）、注册商标、未注册的驰名商标等设置为搜索关键词，引人误认为是他人商品或者与他人存在特定联系的，属于前款规定的混淆行为。经营者不得帮助他人实施混淆行为</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2400">
              <a:latin typeface="宋体" panose="02010600030101010101" pitchFamily="2" charset="-122"/>
              <a:ea typeface="宋体" panose="02010600030101010101" pitchFamily="2" charset="-122"/>
              <a:cs typeface="宋体" panose="02010600030101010101" pitchFamily="2" charset="-122"/>
              <a:sym typeface="+mn-ea"/>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latin typeface="宋体" panose="02010600030101010101" pitchFamily="2" charset="-122"/>
              <a:ea typeface="宋体" panose="02010600030101010101" pitchFamily="2" charset="-122"/>
              <a:cs typeface="宋体" panose="02010600030101010101" pitchFamily="2" charset="-122"/>
              <a:sym typeface="+mn-ea"/>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31800" y="929005"/>
            <a:ext cx="11430635" cy="5507355"/>
          </a:xfrm>
          <a:prstGeom prst="rect">
            <a:avLst/>
          </a:prstGeom>
          <a:noFill/>
        </p:spPr>
        <p:txBody>
          <a:bodyPr wrap="square" rtlCol="0">
            <a:noAutofit/>
          </a:bodyPr>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第</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rPr>
              <a:t>8</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条（原第</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rPr>
              <a:t>7</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条）：经营者不得采用</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给予</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财物或者其他手段贿赂下列单位或者个人，以谋取交易机会或者竞争优势：</a:t>
            </a: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（一）交易相对方的工作人员；</a:t>
            </a: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（二）受交易相对方委托办理相关事务的单位或者个人；</a:t>
            </a: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（三）利用职权或者影响力影响交易的单位或者个人。</a:t>
            </a: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前款规定的单位和个人不得收受贿赂。</a:t>
            </a:r>
            <a:endPar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经营者在交易活动中，可以以明示方式向交易相对方支付折扣，或者向中间人支付佣金。经营者向交易相对方支付折扣、向中间人支付佣金的，应当如实入账。接受折扣、佣金的经营者也应当如实入账。</a:t>
            </a: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经营者的工作人员进行贿赂的，应当认定为经营者的行为；但是，经营者有证据证明该工作人员的行为与为经营者谋取交易机会或者竞争优势无关的除外。</a:t>
            </a: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u="sng">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56870" y="1041400"/>
            <a:ext cx="11430635" cy="2571115"/>
          </a:xfrm>
          <a:prstGeom prst="rect">
            <a:avLst/>
          </a:prstGeom>
          <a:noFill/>
        </p:spPr>
        <p:txBody>
          <a:bodyPr wrap="square" rtlCol="0">
            <a:noAutofit/>
          </a:bodyPr>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第</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rPr>
              <a:t>9</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条（原第</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rPr>
              <a:t>8</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条）：</a:t>
            </a:r>
            <a:r>
              <a:rPr lang="zh-CN" altLang="en-US" sz="2400">
                <a:latin typeface="宋体" panose="02010600030101010101" pitchFamily="2" charset="-122"/>
                <a:ea typeface="宋体" panose="02010600030101010101" pitchFamily="2" charset="-122"/>
                <a:cs typeface="宋体" panose="02010600030101010101" pitchFamily="2" charset="-122"/>
              </a:rPr>
              <a:t>经营者不得对其商品的性能、功能、质量、销售状况、用户评价、曾获荣誉等作虚假或者引人误解的商业宣传，欺骗、误导消费者</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和其他经营者</a:t>
            </a:r>
            <a:r>
              <a:rPr lang="zh-CN" altLang="en-US" sz="2400">
                <a:latin typeface="宋体" panose="02010600030101010101" pitchFamily="2" charset="-122"/>
                <a:ea typeface="宋体" panose="02010600030101010101" pitchFamily="2" charset="-122"/>
                <a:cs typeface="宋体" panose="02010600030101010101" pitchFamily="2" charset="-122"/>
              </a:rPr>
              <a:t>。</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rPr>
              <a:t>经营者不得通过组织虚假交易、</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虚假评价</a:t>
            </a:r>
            <a:r>
              <a:rPr lang="zh-CN" altLang="en-US" sz="2400">
                <a:latin typeface="宋体" panose="02010600030101010101" pitchFamily="2" charset="-122"/>
                <a:ea typeface="宋体" panose="02010600030101010101" pitchFamily="2" charset="-122"/>
                <a:cs typeface="宋体" panose="02010600030101010101" pitchFamily="2" charset="-122"/>
              </a:rPr>
              <a:t>等方式，帮助其他经营者进行虚假或者引人误解的商业宣传。</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706755" y="1414145"/>
            <a:ext cx="10731500" cy="2995295"/>
          </a:xfrm>
          <a:prstGeom prst="rect">
            <a:avLst/>
          </a:prstGeom>
          <a:noFill/>
        </p:spPr>
        <p:txBody>
          <a:bodyPr wrap="square" rtlCol="0">
            <a:noAutofit/>
          </a:bodyPr>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第</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rPr>
              <a:t>11</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条（原第</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rPr>
              <a:t>10</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条）：经营者进行有奖销售不得存在下列情形：</a:t>
            </a:r>
            <a:endParaRPr lang="zh-CN" altLang="en-US" sz="2400">
              <a:solidFill>
                <a:srgbClr val="FF0000"/>
              </a:solidFill>
              <a:highlight>
                <a:srgbClr val="FFFF00"/>
              </a:highlight>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rPr>
              <a:t>（一）所设奖的种类、兑奖条件、奖金金额或者奖品等有奖销售信息不明确，影响兑奖；</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（二）有奖销售活动开始后，无正当理由变更所设奖的种类、兑奖条件、奖金金额或者奖品等有奖销售信息；</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rPr>
              <a:t>（三）采用谎称有奖或者故意让内定人员中奖</a:t>
            </a:r>
            <a:r>
              <a:rPr lang="zh-CN" altLang="en-US" sz="2400" b="1" strike="sngStrike">
                <a:solidFill>
                  <a:srgbClr val="00B050"/>
                </a:solidFill>
                <a:latin typeface="宋体" panose="02010600030101010101" pitchFamily="2" charset="-122"/>
                <a:ea typeface="宋体" panose="02010600030101010101" pitchFamily="2" charset="-122"/>
                <a:cs typeface="宋体" panose="02010600030101010101" pitchFamily="2" charset="-122"/>
              </a:rPr>
              <a:t>的</a:t>
            </a:r>
            <a:r>
              <a:rPr lang="en-US" altLang="zh-CN" sz="2400" b="1">
                <a:solidFill>
                  <a:srgbClr val="00B050"/>
                </a:solidFill>
                <a:latin typeface="宋体" panose="02010600030101010101" pitchFamily="2" charset="-122"/>
                <a:ea typeface="宋体" panose="02010600030101010101" pitchFamily="2" charset="-122"/>
                <a:cs typeface="宋体" panose="02010600030101010101" pitchFamily="2" charset="-122"/>
              </a:rPr>
              <a:t> </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等</a:t>
            </a:r>
            <a:r>
              <a:rPr lang="zh-CN" altLang="en-US" sz="2400">
                <a:latin typeface="宋体" panose="02010600030101010101" pitchFamily="2" charset="-122"/>
                <a:ea typeface="宋体" panose="02010600030101010101" pitchFamily="2" charset="-122"/>
                <a:cs typeface="宋体" panose="02010600030101010101" pitchFamily="2" charset="-122"/>
              </a:rPr>
              <a:t>欺骗方式进行有奖销售；</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rPr>
              <a:t>（四）抽奖式的有奖销售，最高奖的金额超过五万元。</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u="sng">
              <a:solidFill>
                <a:srgbClr val="C00000"/>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706755" y="1414145"/>
            <a:ext cx="10731500" cy="2162810"/>
          </a:xfrm>
          <a:prstGeom prst="rect">
            <a:avLst/>
          </a:prstGeom>
          <a:noFill/>
        </p:spPr>
        <p:txBody>
          <a:bodyPr wrap="square" rtlCol="0">
            <a:noAutofit/>
          </a:bodyPr>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第</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rPr>
              <a:t>12</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条（原第</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rPr>
              <a:t>11</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条）：经营者不得编造、传播</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或者指使他人编造、传播</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虚假信息或者误导性信息，损</a:t>
            </a:r>
            <a:r>
              <a:rPr lang="zh-CN" altLang="en-US" sz="2400" b="1" strike="sngStrike">
                <a:solidFill>
                  <a:srgbClr val="00B050"/>
                </a:solidFill>
                <a:latin typeface="宋体" panose="02010600030101010101" pitchFamily="2" charset="-122"/>
                <a:ea typeface="宋体" panose="02010600030101010101" pitchFamily="2" charset="-122"/>
                <a:cs typeface="宋体" panose="02010600030101010101" pitchFamily="2" charset="-122"/>
              </a:rPr>
              <a:t>害竞争对手</a:t>
            </a:r>
            <a:r>
              <a:rPr lang="en-US" altLang="zh-CN" sz="2400">
                <a:solidFill>
                  <a:srgbClr val="C00000"/>
                </a:solidFill>
                <a:latin typeface="宋体" panose="02010600030101010101" pitchFamily="2" charset="-122"/>
                <a:ea typeface="宋体" panose="02010600030101010101" pitchFamily="2" charset="-122"/>
                <a:cs typeface="宋体" panose="02010600030101010101" pitchFamily="2" charset="-122"/>
              </a:rPr>
              <a:t> </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其他经营者</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的商业信誉、商品声誉。</a:t>
            </a: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u="sng">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1849755" y="4672965"/>
            <a:ext cx="8492490" cy="583565"/>
          </a:xfrm>
          <a:prstGeom prst="rect">
            <a:avLst/>
          </a:prstGeom>
          <a:noFill/>
        </p:spPr>
        <p:txBody>
          <a:bodyPr wrap="square" rtlCol="0">
            <a:spAutoFit/>
          </a:bodyPr>
          <a:p>
            <a:r>
              <a:rPr lang="zh-CN" altLang="en-US" sz="3200" b="1">
                <a:solidFill>
                  <a:srgbClr val="7030A0"/>
                </a:solidFill>
                <a:latin typeface="宋体" panose="02010600030101010101" pitchFamily="2" charset="-122"/>
                <a:ea typeface="宋体" panose="02010600030101010101" pitchFamily="2" charset="-122"/>
              </a:rPr>
              <a:t>雇佣水军造谣传谣等属于商业诋毁行为</a:t>
            </a:r>
            <a:endParaRPr lang="zh-CN" altLang="en-US" sz="3200" b="1">
              <a:solidFill>
                <a:srgbClr val="7030A0"/>
              </a:solidFill>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56870" y="843915"/>
            <a:ext cx="11430635" cy="5741670"/>
          </a:xfrm>
          <a:prstGeom prst="rect">
            <a:avLst/>
          </a:prstGeom>
          <a:noFill/>
        </p:spPr>
        <p:txBody>
          <a:bodyPr wrap="square" rtlCol="0">
            <a:noAutofit/>
          </a:bodyPr>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第</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rPr>
              <a:t>13</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条（原第</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rPr>
              <a:t>12</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条）：经营者利用网络从事生产经营活动，应当遵守本法的各项规定。</a:t>
            </a: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经营者不得利用</a:t>
            </a:r>
            <a:r>
              <a:rPr lang="zh-CN" altLang="en-US" sz="2400" b="1" strike="sngStrike">
                <a:solidFill>
                  <a:srgbClr val="00B050"/>
                </a:solidFill>
                <a:latin typeface="宋体" panose="02010600030101010101" pitchFamily="2" charset="-122"/>
                <a:ea typeface="宋体" panose="02010600030101010101" pitchFamily="2" charset="-122"/>
                <a:cs typeface="宋体" panose="02010600030101010101" pitchFamily="2" charset="-122"/>
              </a:rPr>
              <a:t>技术手段</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数据和算法、技术、平台规则等</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，通过影响用户选择或者其他方式，实施下列妨碍、破坏其他经营者合法提供的网络产品或者服务正常运行的行为：</a:t>
            </a: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rPr>
              <a:t>（一）未经其他经营者同意，在其合法提供的网络产品或者服务中，插入链接、强制进行目标跳转；</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rPr>
              <a:t>（二）误导、欺骗、强迫用户修改、关闭、卸载其他经营者合法提供的网络产品或者服务；</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rPr>
              <a:t>（三）恶意对其他经营者合法提供的网络产品或者服务实施不兼容；</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rPr>
              <a:t>（四）其他妨碍、破坏其他经营者合法提供的网络产品或者服务正常运行的行为。</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u="sng">
              <a:solidFill>
                <a:srgbClr val="C00000"/>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56870" y="914400"/>
            <a:ext cx="11430635" cy="2115820"/>
          </a:xfrm>
          <a:prstGeom prst="rect">
            <a:avLst/>
          </a:prstGeom>
          <a:noFill/>
        </p:spPr>
        <p:txBody>
          <a:bodyPr wrap="square" rtlCol="0">
            <a:noAutofit/>
          </a:bodyPr>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经营者不得以欺诈、胁迫、避开或者破坏技术管理措施等不正当方式，获取、使用其他经营者合法持有的数据，损害其他经营者的合法权益，扰乱市场竞争秩序。</a:t>
            </a:r>
            <a:endPar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en-US" altLang="zh-CN" sz="2400" b="1">
              <a:solidFill>
                <a:srgbClr val="C00000"/>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经营者不得滥用平台规则，直接或者指使他人对其他经营者实施虚假交易、虚假评价或者恶意退货等行为，损害其他经营者的合法权益，扰乱市场竞争秩序。</a:t>
            </a:r>
            <a:endPar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u="sng">
              <a:solidFill>
                <a:srgbClr val="C00000"/>
              </a:solidFill>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509270" y="4658995"/>
            <a:ext cx="11010265" cy="1198880"/>
          </a:xfrm>
          <a:prstGeom prst="rect">
            <a:avLst/>
          </a:prstGeom>
          <a:noFill/>
        </p:spPr>
        <p:txBody>
          <a:bodyPr wrap="square" rtlCol="0">
            <a:spAutoFit/>
          </a:bodyPr>
          <a:p>
            <a:r>
              <a:rPr lang="zh-CN" altLang="en-US" sz="2400" b="1">
                <a:solidFill>
                  <a:srgbClr val="7030A0"/>
                </a:solidFill>
                <a:latin typeface="宋体" panose="02010600030101010101" pitchFamily="2" charset="-122"/>
                <a:ea typeface="宋体" panose="02010600030101010101" pitchFamily="2" charset="-122"/>
              </a:rPr>
              <a:t>明确禁止通过非法技术手段获取其他经营者数据、滥用平台规则实施虚假交易、恶意退货或虚假评价等行为，进一步打击</a:t>
            </a:r>
            <a:r>
              <a:rPr lang="en-US" altLang="zh-CN" sz="2400" b="1">
                <a:solidFill>
                  <a:srgbClr val="7030A0"/>
                </a:solidFill>
                <a:latin typeface="宋体" panose="02010600030101010101" pitchFamily="2" charset="-122"/>
                <a:ea typeface="宋体" panose="02010600030101010101" pitchFamily="2" charset="-122"/>
              </a:rPr>
              <a:t>“</a:t>
            </a:r>
            <a:r>
              <a:rPr lang="zh-CN" altLang="en-US" sz="2400" b="1">
                <a:solidFill>
                  <a:srgbClr val="7030A0"/>
                </a:solidFill>
                <a:latin typeface="宋体" panose="02010600030101010101" pitchFamily="2" charset="-122"/>
                <a:ea typeface="宋体" panose="02010600030101010101" pitchFamily="2" charset="-122"/>
              </a:rPr>
              <a:t>爬取数据</a:t>
            </a:r>
            <a:r>
              <a:rPr lang="en-US" altLang="zh-CN" sz="2400" b="1">
                <a:solidFill>
                  <a:srgbClr val="7030A0"/>
                </a:solidFill>
                <a:latin typeface="宋体" panose="02010600030101010101" pitchFamily="2" charset="-122"/>
                <a:ea typeface="宋体" panose="02010600030101010101" pitchFamily="2" charset="-122"/>
              </a:rPr>
              <a:t>”</a:t>
            </a:r>
            <a:r>
              <a:rPr lang="zh-CN" altLang="en-US" sz="2400" b="1">
                <a:solidFill>
                  <a:srgbClr val="7030A0"/>
                </a:solidFill>
                <a:latin typeface="宋体" panose="02010600030101010101" pitchFamily="2" charset="-122"/>
                <a:ea typeface="宋体" panose="02010600030101010101" pitchFamily="2" charset="-122"/>
              </a:rPr>
              <a:t>、</a:t>
            </a:r>
            <a:r>
              <a:rPr lang="en-US" altLang="zh-CN" sz="2400" b="1">
                <a:solidFill>
                  <a:srgbClr val="7030A0"/>
                </a:solidFill>
                <a:latin typeface="宋体" panose="02010600030101010101" pitchFamily="2" charset="-122"/>
                <a:ea typeface="宋体" panose="02010600030101010101" pitchFamily="2" charset="-122"/>
              </a:rPr>
              <a:t>“</a:t>
            </a:r>
            <a:r>
              <a:rPr lang="zh-CN" altLang="en-US" sz="2400" b="1">
                <a:solidFill>
                  <a:srgbClr val="7030A0"/>
                </a:solidFill>
                <a:latin typeface="宋体" panose="02010600030101010101" pitchFamily="2" charset="-122"/>
                <a:ea typeface="宋体" panose="02010600030101010101" pitchFamily="2" charset="-122"/>
              </a:rPr>
              <a:t>刷单炒信</a:t>
            </a:r>
            <a:r>
              <a:rPr lang="en-US" altLang="zh-CN" sz="2400" b="1">
                <a:solidFill>
                  <a:srgbClr val="7030A0"/>
                </a:solidFill>
                <a:latin typeface="宋体" panose="02010600030101010101" pitchFamily="2" charset="-122"/>
                <a:ea typeface="宋体" panose="02010600030101010101" pitchFamily="2" charset="-122"/>
              </a:rPr>
              <a:t>”</a:t>
            </a:r>
            <a:r>
              <a:rPr lang="zh-CN" altLang="en-US" sz="2400" b="1">
                <a:solidFill>
                  <a:srgbClr val="7030A0"/>
                </a:solidFill>
                <a:latin typeface="宋体" panose="02010600030101010101" pitchFamily="2" charset="-122"/>
                <a:ea typeface="宋体" panose="02010600030101010101" pitchFamily="2" charset="-122"/>
              </a:rPr>
              <a:t>、</a:t>
            </a:r>
            <a:r>
              <a:rPr lang="en-US" altLang="zh-CN" sz="2400" b="1">
                <a:solidFill>
                  <a:srgbClr val="7030A0"/>
                </a:solidFill>
                <a:latin typeface="宋体" panose="02010600030101010101" pitchFamily="2" charset="-122"/>
                <a:ea typeface="宋体" panose="02010600030101010101" pitchFamily="2" charset="-122"/>
              </a:rPr>
              <a:t>“</a:t>
            </a:r>
            <a:r>
              <a:rPr lang="zh-CN" altLang="en-US" sz="2400" b="1">
                <a:solidFill>
                  <a:srgbClr val="7030A0"/>
                </a:solidFill>
                <a:latin typeface="宋体" panose="02010600030101010101" pitchFamily="2" charset="-122"/>
                <a:ea typeface="宋体" panose="02010600030101010101" pitchFamily="2" charset="-122"/>
              </a:rPr>
              <a:t>恶意退货</a:t>
            </a:r>
            <a:r>
              <a:rPr lang="en-US" altLang="zh-CN" sz="2400" b="1">
                <a:solidFill>
                  <a:srgbClr val="7030A0"/>
                </a:solidFill>
                <a:latin typeface="宋体" panose="02010600030101010101" pitchFamily="2" charset="-122"/>
                <a:ea typeface="宋体" panose="02010600030101010101" pitchFamily="2" charset="-122"/>
              </a:rPr>
              <a:t>”</a:t>
            </a:r>
            <a:r>
              <a:rPr lang="zh-CN" altLang="en-US" sz="2400" b="1">
                <a:solidFill>
                  <a:srgbClr val="7030A0"/>
                </a:solidFill>
                <a:latin typeface="宋体" panose="02010600030101010101" pitchFamily="2" charset="-122"/>
                <a:ea typeface="宋体" panose="02010600030101010101" pitchFamily="2" charset="-122"/>
              </a:rPr>
              <a:t>等黑灰产业链</a:t>
            </a:r>
            <a:endParaRPr lang="zh-CN" altLang="en-US" sz="2400" b="1">
              <a:solidFill>
                <a:srgbClr val="7030A0"/>
              </a:solidFill>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56870" y="843915"/>
            <a:ext cx="11430635" cy="3477895"/>
          </a:xfrm>
          <a:prstGeom prst="rect">
            <a:avLst/>
          </a:prstGeom>
          <a:noFill/>
        </p:spPr>
        <p:txBody>
          <a:bodyPr wrap="square" rtlCol="0">
            <a:noAutofit/>
          </a:bodyPr>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第</a:t>
            </a:r>
            <a:r>
              <a:rPr lang="en-US" altLang="zh-CN" sz="2400" b="1">
                <a:solidFill>
                  <a:srgbClr val="C00000"/>
                </a:solidFill>
                <a:latin typeface="宋体" panose="02010600030101010101" pitchFamily="2" charset="-122"/>
                <a:ea typeface="宋体" panose="02010600030101010101" pitchFamily="2" charset="-122"/>
                <a:cs typeface="宋体" panose="02010600030101010101" pitchFamily="2" charset="-122"/>
              </a:rPr>
              <a:t>14</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条：平台经营者不得强制或者变相强制平台内经营者按照其定价规则，以低于成本的价格销售商品，扰乱市场竞争秩序。</a:t>
            </a:r>
            <a:endPar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b="1" u="sng">
              <a:solidFill>
                <a:srgbClr val="C00000"/>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第</a:t>
            </a:r>
            <a:r>
              <a:rPr lang="en-US" altLang="zh-CN" sz="2400" b="1">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15</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条：</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大型企业等经营者不得滥用自身资金、技术、交易渠道、行业影响力等方面的优势地位，要求中小企业接受明显不合理的付款期限、方式、条件和违约责任等交易条件，拖欠中小企业的货物、工程、服务等账款。</a:t>
            </a:r>
            <a:endPar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1440180" y="4658995"/>
            <a:ext cx="9458325" cy="829945"/>
          </a:xfrm>
          <a:prstGeom prst="rect">
            <a:avLst/>
          </a:prstGeom>
          <a:noFill/>
        </p:spPr>
        <p:txBody>
          <a:bodyPr wrap="square" rtlCol="0">
            <a:spAutoFit/>
          </a:bodyPr>
          <a:p>
            <a:r>
              <a:rPr lang="zh-CN" sz="2400" b="1">
                <a:solidFill>
                  <a:srgbClr val="7030A0"/>
                </a:solidFill>
                <a:latin typeface="宋体" panose="02010600030101010101" pitchFamily="2" charset="-122"/>
                <a:ea typeface="宋体" panose="02010600030101010101" pitchFamily="2" charset="-122"/>
              </a:rPr>
              <a:t>明确互联网平台内竞争规则、限制大型企业势力，保护</a:t>
            </a:r>
            <a:r>
              <a:rPr lang="en-US" altLang="zh-CN" sz="2400" b="1">
                <a:solidFill>
                  <a:srgbClr val="7030A0"/>
                </a:solidFill>
                <a:latin typeface="宋体" panose="02010600030101010101" pitchFamily="2" charset="-122"/>
                <a:ea typeface="宋体" panose="02010600030101010101" pitchFamily="2" charset="-122"/>
              </a:rPr>
              <a:t>“</a:t>
            </a:r>
            <a:r>
              <a:rPr lang="zh-CN" altLang="en-US" sz="2400" b="1">
                <a:solidFill>
                  <a:srgbClr val="7030A0"/>
                </a:solidFill>
                <a:latin typeface="宋体" panose="02010600030101010101" pitchFamily="2" charset="-122"/>
                <a:ea typeface="宋体" panose="02010600030101010101" pitchFamily="2" charset="-122"/>
              </a:rPr>
              <a:t>被迫</a:t>
            </a:r>
            <a:r>
              <a:rPr lang="en-US" altLang="zh-CN" sz="2400" b="1">
                <a:solidFill>
                  <a:srgbClr val="7030A0"/>
                </a:solidFill>
                <a:latin typeface="宋体" panose="02010600030101010101" pitchFamily="2" charset="-122"/>
                <a:ea typeface="宋体" panose="02010600030101010101" pitchFamily="2" charset="-122"/>
              </a:rPr>
              <a:t>”</a:t>
            </a:r>
            <a:r>
              <a:rPr lang="zh-CN" altLang="en-US" sz="2400" b="1">
                <a:solidFill>
                  <a:srgbClr val="7030A0"/>
                </a:solidFill>
                <a:latin typeface="宋体" panose="02010600030101010101" pitchFamily="2" charset="-122"/>
                <a:ea typeface="宋体" panose="02010600030101010101" pitchFamily="2" charset="-122"/>
              </a:rPr>
              <a:t>低价参与活动的中小企业及其合法权益</a:t>
            </a:r>
            <a:endParaRPr lang="zh-CN" altLang="en-US" sz="2400" b="1">
              <a:solidFill>
                <a:srgbClr val="7030A0"/>
              </a:solidFill>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56870" y="843915"/>
            <a:ext cx="11430635" cy="5741670"/>
          </a:xfrm>
          <a:prstGeom prst="rect">
            <a:avLst/>
          </a:prstGeom>
          <a:noFill/>
        </p:spPr>
        <p:txBody>
          <a:bodyPr wrap="square" rtlCol="0">
            <a:noAutofit/>
          </a:bodyPr>
          <a:p>
            <a:pPr indent="609600" algn="l" fontAlgn="auto">
              <a:lnSpc>
                <a:spcPct val="100000"/>
              </a:lnSpc>
              <a:extLst>
                <a:ext uri="{35155182-B16C-46BC-9424-99874614C6A1}">
                  <wpsdc:indentchars xmlns:wpsdc="http://www.wps.cn/officeDocument/2017/drawingmlCustomData" val="200" checksum="4158780845"/>
                </a:ext>
              </a:extLst>
            </a:pP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第</a:t>
            </a:r>
            <a:r>
              <a:rPr lang="en-US" altLang="zh-CN" sz="2400" b="1">
                <a:solidFill>
                  <a:srgbClr val="C00000"/>
                </a:solidFill>
                <a:latin typeface="宋体" panose="02010600030101010101" pitchFamily="2" charset="-122"/>
                <a:ea typeface="宋体" panose="02010600030101010101" pitchFamily="2" charset="-122"/>
                <a:cs typeface="宋体" panose="02010600030101010101" pitchFamily="2" charset="-122"/>
              </a:rPr>
              <a:t>18</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条：经营者涉嫌违反本法规定的，监督检查部门可以对其有关负责人进行约谈，要求其说明情况、提出改进措施。</a:t>
            </a:r>
            <a:endPar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第</a:t>
            </a:r>
            <a:r>
              <a:rPr lang="en-US" altLang="zh-CN" sz="2400" b="1">
                <a:solidFill>
                  <a:srgbClr val="C00000"/>
                </a:solidFill>
                <a:latin typeface="宋体" panose="02010600030101010101" pitchFamily="2" charset="-122"/>
                <a:ea typeface="宋体" panose="02010600030101010101" pitchFamily="2" charset="-122"/>
                <a:cs typeface="宋体" panose="02010600030101010101" pitchFamily="2" charset="-122"/>
              </a:rPr>
              <a:t>21</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条：平台经营者应当在平台服务协议和交易规则中明确平台内公平竞争规则，建立不正当竞争举报投诉和纠纷处置机制，引导、规范平台内经营者依法公平竞争；发现平台内经营者实施不正当竞争行为的，应当及时依法采取必要的处置措施，保存有关记录，并按规定向平台经营者住所地县级以上人民政府监督检查部门报告。</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u="sng">
              <a:solidFill>
                <a:srgbClr val="C00000"/>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56870" y="843915"/>
            <a:ext cx="11430635" cy="5741670"/>
          </a:xfrm>
          <a:prstGeom prst="rect">
            <a:avLst/>
          </a:prstGeom>
          <a:noFill/>
        </p:spPr>
        <p:txBody>
          <a:bodyPr wrap="square" rtlCol="0">
            <a:noAutofit/>
          </a:bodyPr>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第</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rPr>
              <a:t>23</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条（原第</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rPr>
              <a:t>18</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条）：经营者违反本法第七条规定实施混淆行为</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或者帮助他人实施混淆行为</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的，由监督检查部门责令停止违法行为，没收违法商品。违法经营额五万元以上的，可以并处违法经营额五倍以下的罚款；没有违法经营额或者违法经营额不足五万元的，可以并处二十五万元以下的罚款；情节严重的，</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并处</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吊销营业执照。</a:t>
            </a: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销售本法第七条规定的违法商品的，依照前款规定予以处罚；销售者不知道其销售的商品属于违法商品，能证明该商品是自己合法取得并说明提供者的，由监督检查部门责令停止销售，不予行政处罚。</a:t>
            </a: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经营者登记的</a:t>
            </a:r>
            <a:r>
              <a:rPr lang="zh-CN" altLang="en-US" sz="2400" b="1" strike="sngStrike">
                <a:solidFill>
                  <a:srgbClr val="00B050"/>
                </a:solidFill>
                <a:latin typeface="宋体" panose="02010600030101010101" pitchFamily="2" charset="-122"/>
                <a:ea typeface="宋体" panose="02010600030101010101" pitchFamily="2" charset="-122"/>
                <a:cs typeface="宋体" panose="02010600030101010101" pitchFamily="2" charset="-122"/>
              </a:rPr>
              <a:t>企业</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名称违反本法第七条规定的，应当及时办理名称变更登记；名称变更前，由</a:t>
            </a:r>
            <a:r>
              <a:rPr lang="zh-CN" altLang="en-US" sz="2400" b="1" strike="sngStrike">
                <a:solidFill>
                  <a:srgbClr val="00B050"/>
                </a:solidFill>
                <a:latin typeface="宋体" panose="02010600030101010101" pitchFamily="2" charset="-122"/>
                <a:ea typeface="宋体" panose="02010600030101010101" pitchFamily="2" charset="-122"/>
                <a:cs typeface="宋体" panose="02010600030101010101" pitchFamily="2" charset="-122"/>
              </a:rPr>
              <a:t>原企业</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登记机关以统一社会信用代码代替其名称</a:t>
            </a: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56870" y="843915"/>
            <a:ext cx="11430635" cy="5741670"/>
          </a:xfrm>
          <a:prstGeom prst="rect">
            <a:avLst/>
          </a:prstGeom>
          <a:noFill/>
        </p:spPr>
        <p:txBody>
          <a:bodyPr wrap="square" rtlCol="0">
            <a:noAutofit/>
          </a:bodyPr>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第</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rPr>
              <a:t>24</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条（原第</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rPr>
              <a:t>19</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条）：</a:t>
            </a:r>
            <a:r>
              <a:rPr lang="zh-CN" altLang="en-US" sz="2400" b="1" strike="sngStrike">
                <a:solidFill>
                  <a:srgbClr val="00B050"/>
                </a:solidFill>
                <a:latin typeface="宋体" panose="02010600030101010101" pitchFamily="2" charset="-122"/>
                <a:ea typeface="宋体" panose="02010600030101010101" pitchFamily="2" charset="-122"/>
                <a:cs typeface="宋体" panose="02010600030101010101" pitchFamily="2" charset="-122"/>
              </a:rPr>
              <a:t>经营者</a:t>
            </a:r>
            <a:r>
              <a:rPr lang="en-US" altLang="zh-CN" sz="2400" b="1">
                <a:solidFill>
                  <a:srgbClr val="00B050"/>
                </a:solidFill>
                <a:latin typeface="宋体" panose="02010600030101010101" pitchFamily="2" charset="-122"/>
                <a:ea typeface="宋体" panose="02010600030101010101" pitchFamily="2" charset="-122"/>
                <a:cs typeface="宋体" panose="02010600030101010101" pitchFamily="2" charset="-122"/>
              </a:rPr>
              <a:t> </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有关单位</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违反本法第八条规定贿赂他人</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或者收受贿赂</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的，由监督检查部门没收违法所得，处十万元以上</a:t>
            </a:r>
            <a:r>
              <a:rPr lang="zh-CN" altLang="en-US" sz="2400" b="1" strike="sngStrike">
                <a:solidFill>
                  <a:srgbClr val="00B050"/>
                </a:solidFill>
                <a:latin typeface="宋体" panose="02010600030101010101" pitchFamily="2" charset="-122"/>
                <a:ea typeface="宋体" panose="02010600030101010101" pitchFamily="2" charset="-122"/>
                <a:cs typeface="宋体" panose="02010600030101010101" pitchFamily="2" charset="-122"/>
              </a:rPr>
              <a:t>三百万</a:t>
            </a:r>
            <a:r>
              <a:rPr lang="en-US" altLang="zh-CN" sz="2400" b="1">
                <a:solidFill>
                  <a:srgbClr val="00B050"/>
                </a:solidFill>
                <a:latin typeface="宋体" panose="02010600030101010101" pitchFamily="2" charset="-122"/>
                <a:ea typeface="宋体" panose="02010600030101010101" pitchFamily="2" charset="-122"/>
                <a:cs typeface="宋体" panose="02010600030101010101" pitchFamily="2" charset="-122"/>
              </a:rPr>
              <a:t> </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一百万元</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以下的罚款；情节严重的，</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处一百万元以上五百万元以下的罚款，可以并处</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吊销营业执照。</a:t>
            </a: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经营者的法定代表人、主要负责人和直接责任人员对实施贿赂负有个人责任，以及有关个人收受贿赂的，由监督检查部门没收违法所得，处一百万元以下的罚款</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a:t>
            </a: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509270" y="4658995"/>
            <a:ext cx="11010265" cy="460375"/>
          </a:xfrm>
          <a:prstGeom prst="rect">
            <a:avLst/>
          </a:prstGeom>
          <a:noFill/>
        </p:spPr>
        <p:txBody>
          <a:bodyPr wrap="square" rtlCol="0">
            <a:spAutoFit/>
          </a:bodyPr>
          <a:p>
            <a:r>
              <a:rPr lang="en-US" altLang="zh-CN" sz="2400" b="1">
                <a:solidFill>
                  <a:srgbClr val="7030A0"/>
                </a:solidFill>
                <a:latin typeface="宋体" panose="02010600030101010101" pitchFamily="2" charset="-122"/>
                <a:ea typeface="宋体" panose="02010600030101010101" pitchFamily="2" charset="-122"/>
              </a:rPr>
              <a:t>                “</a:t>
            </a:r>
            <a:r>
              <a:rPr lang="zh-CN" altLang="en-US" sz="2400" b="1">
                <a:solidFill>
                  <a:srgbClr val="7030A0"/>
                </a:solidFill>
                <a:latin typeface="宋体" panose="02010600030101010101" pitchFamily="2" charset="-122"/>
                <a:ea typeface="宋体" panose="02010600030101010101" pitchFamily="2" charset="-122"/>
              </a:rPr>
              <a:t>双罚制</a:t>
            </a:r>
            <a:r>
              <a:rPr lang="en-US" altLang="zh-CN" sz="2400" b="1">
                <a:solidFill>
                  <a:srgbClr val="7030A0"/>
                </a:solidFill>
                <a:latin typeface="宋体" panose="02010600030101010101" pitchFamily="2" charset="-122"/>
                <a:ea typeface="宋体" panose="02010600030101010101" pitchFamily="2" charset="-122"/>
              </a:rPr>
              <a:t>”</a:t>
            </a:r>
            <a:r>
              <a:rPr lang="zh-CN" altLang="en-US" sz="2400" b="1">
                <a:solidFill>
                  <a:srgbClr val="7030A0"/>
                </a:solidFill>
                <a:latin typeface="宋体" panose="02010600030101010101" pitchFamily="2" charset="-122"/>
                <a:ea typeface="宋体" panose="02010600030101010101" pitchFamily="2" charset="-122"/>
              </a:rPr>
              <a:t>被引入，罚款金额大幅提高</a:t>
            </a:r>
            <a:endParaRPr lang="zh-CN" altLang="en-US" sz="2400" b="1">
              <a:solidFill>
                <a:srgbClr val="7030A0"/>
              </a:solidFill>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56870" y="843915"/>
            <a:ext cx="11430635" cy="5741670"/>
          </a:xfrm>
          <a:prstGeom prst="rect">
            <a:avLst/>
          </a:prstGeom>
          <a:noFill/>
        </p:spPr>
        <p:txBody>
          <a:bodyPr wrap="square" rtlCol="0">
            <a:noAutofit/>
          </a:bodyPr>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第</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rPr>
              <a:t>25</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条（原第</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rPr>
              <a:t>20</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条）：经营者违反本法第九条规定对其商品作虚假或者引人误解的商业宣传，或者通过组织虚假交易、</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虚假评价</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等方式帮助其他经营者进行虚假或者引人误解的商业宣传的，由监督检查部门责令停止违法行为，处</a:t>
            </a:r>
            <a:r>
              <a:rPr lang="zh-CN" altLang="en-US" sz="2400" b="1" strike="sngStrike">
                <a:solidFill>
                  <a:srgbClr val="00B050"/>
                </a:solidFill>
                <a:latin typeface="宋体" panose="02010600030101010101" pitchFamily="2" charset="-122"/>
                <a:ea typeface="宋体" panose="02010600030101010101" pitchFamily="2" charset="-122"/>
                <a:cs typeface="宋体" panose="02010600030101010101" pitchFamily="2" charset="-122"/>
              </a:rPr>
              <a:t>二十万元以上</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一百万元以下的罚款；情节严重的，处一百万元以上二百万元以下的罚款，可以</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并处</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吊销营业执照。</a:t>
            </a: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第</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rPr>
              <a:t>26</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条（原第</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rPr>
              <a:t>21</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条）：经营者以及其他自然人、法人和非法人组织违反本法第十条规定侵犯商业秘密的，由监督检查部门责令停止违法行为，没收违法所得，处十万元以上一百万元以下的罚款；情节严重的，处</a:t>
            </a:r>
            <a:r>
              <a:rPr lang="zh-CN" altLang="en-US" sz="2400" b="1" strike="sngStrike">
                <a:solidFill>
                  <a:srgbClr val="00B050"/>
                </a:solidFill>
                <a:latin typeface="宋体" panose="02010600030101010101" pitchFamily="2" charset="-122"/>
                <a:ea typeface="宋体" panose="02010600030101010101" pitchFamily="2" charset="-122"/>
                <a:cs typeface="宋体" panose="02010600030101010101" pitchFamily="2" charset="-122"/>
              </a:rPr>
              <a:t>五十万元</a:t>
            </a:r>
            <a:r>
              <a:rPr lang="en-US" altLang="zh-CN" sz="2400">
                <a:solidFill>
                  <a:srgbClr val="00B050"/>
                </a:solidFill>
                <a:latin typeface="宋体" panose="02010600030101010101" pitchFamily="2" charset="-122"/>
                <a:ea typeface="宋体" panose="02010600030101010101" pitchFamily="2" charset="-122"/>
                <a:cs typeface="宋体" panose="02010600030101010101" pitchFamily="2" charset="-122"/>
              </a:rPr>
              <a:t> </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一百万元</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以上五百万元以下的罚款。</a:t>
            </a: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56870" y="843915"/>
            <a:ext cx="11430635" cy="5741670"/>
          </a:xfrm>
          <a:prstGeom prst="rect">
            <a:avLst/>
          </a:prstGeom>
          <a:noFill/>
        </p:spPr>
        <p:txBody>
          <a:bodyPr wrap="square" rtlCol="0">
            <a:noAutofit/>
          </a:bodyPr>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第</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rPr>
              <a:t>28</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条（原第</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rPr>
              <a:t>23</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条）：经营者违反本法第十二条规定损害</a:t>
            </a:r>
            <a:r>
              <a:rPr lang="zh-CN" altLang="en-US" sz="2400" b="1" strike="sngStrike">
                <a:solidFill>
                  <a:srgbClr val="00B050"/>
                </a:solidFill>
                <a:latin typeface="宋体" panose="02010600030101010101" pitchFamily="2" charset="-122"/>
                <a:ea typeface="宋体" panose="02010600030101010101" pitchFamily="2" charset="-122"/>
                <a:cs typeface="宋体" panose="02010600030101010101" pitchFamily="2" charset="-122"/>
              </a:rPr>
              <a:t>竞争对手</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其他经营者</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商业信誉、商品声誉的，由监督检查部门责令停止违法行为、消除影响，处十万元以上</a:t>
            </a:r>
            <a:r>
              <a:rPr lang="zh-CN" altLang="en-US" sz="2400" b="1" strike="sngStrike">
                <a:solidFill>
                  <a:srgbClr val="00B050"/>
                </a:solidFill>
                <a:latin typeface="宋体" panose="02010600030101010101" pitchFamily="2" charset="-122"/>
                <a:ea typeface="宋体" panose="02010600030101010101" pitchFamily="2" charset="-122"/>
                <a:cs typeface="宋体" panose="02010600030101010101" pitchFamily="2" charset="-122"/>
              </a:rPr>
              <a:t>五十万元</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一百万元</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以下的罚款；情节严重的，处</a:t>
            </a:r>
            <a:r>
              <a:rPr lang="zh-CN" altLang="en-US" sz="2400" b="1" strike="sngStrike">
                <a:solidFill>
                  <a:srgbClr val="00B050"/>
                </a:solidFill>
                <a:latin typeface="宋体" panose="02010600030101010101" pitchFamily="2" charset="-122"/>
                <a:ea typeface="宋体" panose="02010600030101010101" pitchFamily="2" charset="-122"/>
                <a:cs typeface="宋体" panose="02010600030101010101" pitchFamily="2" charset="-122"/>
              </a:rPr>
              <a:t>五十万元以上三百万元</a:t>
            </a:r>
            <a:r>
              <a:rPr lang="zh-CN" altLang="en-US" sz="2400">
                <a:solidFill>
                  <a:srgbClr val="C00000"/>
                </a:solidFill>
                <a:latin typeface="宋体" panose="02010600030101010101" pitchFamily="2" charset="-122"/>
                <a:ea typeface="宋体" panose="02010600030101010101" pitchFamily="2" charset="-122"/>
                <a:cs typeface="宋体" panose="02010600030101010101" pitchFamily="2" charset="-122"/>
              </a:rPr>
              <a:t>一百万元以上伍佰万元</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以下的罚款。</a:t>
            </a: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sym typeface="+mn-ea"/>
              </a:rPr>
              <a:t>第</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29</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条（原第</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24</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条）：经营者违反本法</a:t>
            </a:r>
            <a:r>
              <a:rPr lang="zh-CN" altLang="en-US" sz="2400" b="1" strike="sngStrike">
                <a:solidFill>
                  <a:srgbClr val="00B050"/>
                </a:solidFill>
                <a:latin typeface="宋体" panose="02010600030101010101" pitchFamily="2" charset="-122"/>
                <a:ea typeface="宋体" panose="02010600030101010101" pitchFamily="2" charset="-122"/>
                <a:cs typeface="宋体" panose="02010600030101010101" pitchFamily="2" charset="-122"/>
                <a:sym typeface="+mn-ea"/>
              </a:rPr>
              <a:t>第十二条规定妨碍、破坏其他经营者合法提供的网络产品或者服务正常运行的</a:t>
            </a:r>
            <a:r>
              <a:rPr lang="zh-CN" altLang="en-US" sz="2400" b="1">
                <a:solidFill>
                  <a:srgbClr val="00B050"/>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2400" b="1">
                <a:solidFill>
                  <a:srgbClr val="00B050"/>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十三条第二款、第三款、第四款</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规定</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利用网络从事不正当竞争的</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，由监督检查部门责令停止违法行为，处十万元以上</a:t>
            </a:r>
            <a:r>
              <a:rPr lang="zh-CN" altLang="en-US" sz="2400" b="1" strike="sngStrike">
                <a:solidFill>
                  <a:srgbClr val="00B050"/>
                </a:solidFill>
                <a:latin typeface="宋体" panose="02010600030101010101" pitchFamily="2" charset="-122"/>
                <a:ea typeface="宋体" panose="02010600030101010101" pitchFamily="2" charset="-122"/>
                <a:cs typeface="宋体" panose="02010600030101010101" pitchFamily="2" charset="-122"/>
                <a:sym typeface="+mn-ea"/>
              </a:rPr>
              <a:t>五十万元</a:t>
            </a:r>
            <a:r>
              <a:rPr lang="en-US" altLang="zh-CN" sz="2400" b="1">
                <a:solidFill>
                  <a:srgbClr val="00B050"/>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一百万元</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以下的罚款；情节严重的，处</a:t>
            </a:r>
            <a:r>
              <a:rPr lang="zh-CN" altLang="en-US" sz="2400" b="1" strike="sngStrike">
                <a:solidFill>
                  <a:srgbClr val="00B050"/>
                </a:solidFill>
                <a:latin typeface="宋体" panose="02010600030101010101" pitchFamily="2" charset="-122"/>
                <a:ea typeface="宋体" panose="02010600030101010101" pitchFamily="2" charset="-122"/>
                <a:cs typeface="宋体" panose="02010600030101010101" pitchFamily="2" charset="-122"/>
                <a:sym typeface="+mn-ea"/>
              </a:rPr>
              <a:t>五十万元以上三百万元以下</a:t>
            </a:r>
            <a:r>
              <a:rPr lang="en-US" altLang="zh-CN" sz="2400" b="1">
                <a:solidFill>
                  <a:srgbClr val="00B050"/>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一百万元以上五百万元以下</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的罚款。</a:t>
            </a: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56870" y="843915"/>
            <a:ext cx="11430635" cy="5741670"/>
          </a:xfrm>
          <a:prstGeom prst="rect">
            <a:avLst/>
          </a:prstGeom>
          <a:noFill/>
        </p:spPr>
        <p:txBody>
          <a:bodyPr wrap="square" rtlCol="0">
            <a:noAutofit/>
          </a:bodyPr>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第</a:t>
            </a:r>
            <a:r>
              <a:rPr lang="en-US" altLang="zh-CN" sz="2400" b="1">
                <a:solidFill>
                  <a:srgbClr val="C00000"/>
                </a:solidFill>
                <a:latin typeface="宋体" panose="02010600030101010101" pitchFamily="2" charset="-122"/>
                <a:ea typeface="宋体" panose="02010600030101010101" pitchFamily="2" charset="-122"/>
                <a:cs typeface="宋体" panose="02010600030101010101" pitchFamily="2" charset="-122"/>
              </a:rPr>
              <a:t>30</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条：平台经营者违反本法第十四条规定强制或者变相强制平台内经营者以低于成本的价格销售商品的，由监督检查部门责令停止违法行为，处五万元以上五十万元以下的罚款；情节严重的，处五十万元以上二百万元以下的罚款。</a:t>
            </a:r>
            <a:endPar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第</a:t>
            </a:r>
            <a:r>
              <a:rPr lang="en-US" altLang="zh-CN" sz="2400" b="1">
                <a:solidFill>
                  <a:srgbClr val="C00000"/>
                </a:solidFill>
                <a:latin typeface="宋体" panose="02010600030101010101" pitchFamily="2" charset="-122"/>
                <a:ea typeface="宋体" panose="02010600030101010101" pitchFamily="2" charset="-122"/>
                <a:cs typeface="宋体" panose="02010600030101010101" pitchFamily="2" charset="-122"/>
              </a:rPr>
              <a:t>31</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条：经营者违反本法第十五条规定滥用自身优势地位的，由省级以上人民政府监督检查部门责令限期改正，逾期不改正的，处一百万元以下的罚款；情节严重的，处一百万元以上五百万元以下的罚款</a:t>
            </a:r>
            <a:endPar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56870" y="843915"/>
            <a:ext cx="11430635" cy="5741670"/>
          </a:xfrm>
          <a:prstGeom prst="rect">
            <a:avLst/>
          </a:prstGeom>
          <a:noFill/>
        </p:spPr>
        <p:txBody>
          <a:bodyPr wrap="square" rtlCol="0">
            <a:noAutofit/>
          </a:bodyPr>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第</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rPr>
              <a:t>35</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条（原第</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rPr>
              <a:t>28</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条）：妨害监督检查部门依照本法履行职责，拒绝、阻碍调查的，由监督检查部门责令改正，对个人可以处</a:t>
            </a:r>
            <a:r>
              <a:rPr lang="zh-CN" altLang="en-US" sz="2400" b="1" strike="sngStrike">
                <a:solidFill>
                  <a:srgbClr val="00B050"/>
                </a:solidFill>
                <a:latin typeface="宋体" panose="02010600030101010101" pitchFamily="2" charset="-122"/>
                <a:ea typeface="宋体" panose="02010600030101010101" pitchFamily="2" charset="-122"/>
                <a:cs typeface="宋体" panose="02010600030101010101" pitchFamily="2" charset="-122"/>
              </a:rPr>
              <a:t>五千元</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一万元</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以下的罚款，对单位可以处</a:t>
            </a:r>
            <a:r>
              <a:rPr lang="zh-CN" altLang="en-US" sz="2400" b="1" strike="sngStrike">
                <a:solidFill>
                  <a:srgbClr val="00B050"/>
                </a:solidFill>
                <a:latin typeface="宋体" panose="02010600030101010101" pitchFamily="2" charset="-122"/>
                <a:ea typeface="宋体" panose="02010600030101010101" pitchFamily="2" charset="-122"/>
                <a:cs typeface="宋体" panose="02010600030101010101" pitchFamily="2" charset="-122"/>
              </a:rPr>
              <a:t>五万元</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十万元</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以下的罚款。</a:t>
            </a:r>
            <a:r>
              <a:rPr lang="zh-CN" altLang="en-US" sz="2400" b="1" strike="sngStrike">
                <a:solidFill>
                  <a:srgbClr val="00B050"/>
                </a:solidFill>
                <a:latin typeface="宋体" panose="02010600030101010101" pitchFamily="2" charset="-122"/>
                <a:ea typeface="宋体" panose="02010600030101010101" pitchFamily="2" charset="-122"/>
                <a:cs typeface="宋体" panose="02010600030101010101" pitchFamily="2" charset="-122"/>
              </a:rPr>
              <a:t>并可以由公安机关依法给予治安管理处罚</a:t>
            </a:r>
            <a:r>
              <a:rPr lang="zh-CN" altLang="en-US" sz="2400" b="1">
                <a:solidFill>
                  <a:srgbClr val="00B050"/>
                </a:solidFill>
                <a:latin typeface="宋体" panose="02010600030101010101" pitchFamily="2" charset="-122"/>
                <a:ea typeface="宋体" panose="02010600030101010101" pitchFamily="2" charset="-122"/>
                <a:cs typeface="宋体" panose="02010600030101010101" pitchFamily="2" charset="-122"/>
              </a:rPr>
              <a:t>。</a:t>
            </a: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第</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rPr>
              <a:t>38</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条（原第</a:t>
            </a:r>
            <a:r>
              <a:rPr lang="en-US" altLang="zh-CN" sz="2400">
                <a:solidFill>
                  <a:schemeClr val="tx1"/>
                </a:solidFill>
                <a:latin typeface="宋体" panose="02010600030101010101" pitchFamily="2" charset="-122"/>
                <a:ea typeface="宋体" panose="02010600030101010101" pitchFamily="2" charset="-122"/>
                <a:cs typeface="宋体" panose="02010600030101010101" pitchFamily="2" charset="-122"/>
              </a:rPr>
              <a:t>31</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条）：违反本法规定，</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构成违反治安管理行为的，依法给予治安管理处罚</a:t>
            </a:r>
            <a:r>
              <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rPr>
              <a:t>；构成犯罪的，依法追究刑事责任。</a:t>
            </a: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a:solidFill>
                <a:schemeClr val="tx1"/>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第</a:t>
            </a:r>
            <a:r>
              <a:rPr lang="en-US" altLang="zh-CN" sz="2400" b="1">
                <a:solidFill>
                  <a:srgbClr val="C00000"/>
                </a:solidFill>
                <a:latin typeface="宋体" panose="02010600030101010101" pitchFamily="2" charset="-122"/>
                <a:ea typeface="宋体" panose="02010600030101010101" pitchFamily="2" charset="-122"/>
                <a:cs typeface="宋体" panose="02010600030101010101" pitchFamily="2" charset="-122"/>
              </a:rPr>
              <a:t>40</a:t>
            </a:r>
            <a:r>
              <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rPr>
              <a:t>条（附则）：在中华人民共和国境外实施本法规定的不正当竞争行为，扰乱境内市场竞争秩序，损害境内经营者或者消费者的合法权益的，依照本法以及有关法律的规定处理。</a:t>
            </a:r>
            <a:endPar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endParaRPr>
          </a:p>
          <a:p>
            <a:pPr indent="609600" algn="l" fontAlgn="auto">
              <a:lnSpc>
                <a:spcPct val="100000"/>
              </a:lnSpc>
              <a:extLst>
                <a:ext uri="{35155182-B16C-46BC-9424-99874614C6A1}">
                  <wpsdc:indentchars xmlns:wpsdc="http://www.wps.cn/officeDocument/2017/drawingmlCustomData" val="200" checksum="4158780845"/>
                </a:ext>
              </a:extLst>
            </a:pPr>
            <a:endParaRPr lang="zh-CN" altLang="en-US" sz="2400" b="1">
              <a:solidFill>
                <a:srgbClr val="C00000"/>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15925" y="1041400"/>
            <a:ext cx="11186160" cy="5633085"/>
          </a:xfrm>
          <a:prstGeom prst="rect">
            <a:avLst/>
          </a:prstGeom>
          <a:noFill/>
        </p:spPr>
        <p:txBody>
          <a:bodyPr wrap="square" rtlCol="0">
            <a:noAutofit/>
          </a:bodyPr>
          <a:p>
            <a:pPr indent="711200" algn="ctr" fontAlgn="auto">
              <a:lnSpc>
                <a:spcPct val="200000"/>
              </a:lnSpc>
              <a:extLst>
                <a:ext uri="{35155182-B16C-46BC-9424-99874614C6A1}">
                  <wpsdc:indentchars xmlns:wpsdc="http://www.wps.cn/officeDocument/2017/drawingmlCustomData" val="200" checksum="3773799597"/>
                </a:ext>
              </a:extLst>
            </a:pPr>
            <a:endParaRPr lang="zh-CN" altLang="en-US" sz="2800" b="1" dirty="0">
              <a:latin typeface="宋体" panose="02010600030101010101" pitchFamily="2" charset="-122"/>
              <a:ea typeface="宋体" panose="02010600030101010101" pitchFamily="2" charset="-122"/>
            </a:endParaRPr>
          </a:p>
        </p:txBody>
      </p:sp>
      <p:sp>
        <p:nvSpPr>
          <p:cNvPr id="9" name="序号"/>
          <p:cNvSpPr txBox="1"/>
          <p:nvPr>
            <p:custDataLst>
              <p:tags r:id="rId1"/>
            </p:custDataLst>
          </p:nvPr>
        </p:nvSpPr>
        <p:spPr>
          <a:xfrm>
            <a:off x="-635" y="3091180"/>
            <a:ext cx="12192635" cy="944245"/>
          </a:xfrm>
          <a:prstGeom prst="rect">
            <a:avLst/>
          </a:prstGeom>
          <a:noFill/>
        </p:spPr>
        <p:txBody>
          <a:bodyPr wrap="none" lIns="0" tIns="0" rIns="0" bIns="0" rtlCol="0" anchor="t" anchorCtr="0">
            <a:noAutofit/>
          </a:bodyPr>
          <a:p>
            <a:pPr algn="ctr">
              <a:lnSpc>
                <a:spcPct val="100000"/>
              </a:lnSpc>
            </a:pPr>
            <a:r>
              <a:rPr lang="zh-CN" altLang="en-US" sz="5400" b="1" dirty="0">
                <a:solidFill>
                  <a:schemeClr val="accent1"/>
                </a:solidFill>
                <a:latin typeface="Arial" panose="020B0604020202020204" pitchFamily="34" charset="0"/>
                <a:ea typeface="宋体" panose="02010600030101010101" pitchFamily="2" charset="-122"/>
                <a:cs typeface="Arial" panose="020B0604020202020204" pitchFamily="34" charset="0"/>
                <a:sym typeface="+mn-ea"/>
              </a:rPr>
              <a:t>二、合规建议</a:t>
            </a:r>
            <a:endParaRPr lang="zh-CN" altLang="en-US" sz="5400" b="1" dirty="0">
              <a:solidFill>
                <a:schemeClr val="accent1"/>
              </a:solidFill>
              <a:latin typeface="Arial" panose="020B0604020202020204" pitchFamily="34" charset="0"/>
              <a:ea typeface="宋体" panose="02010600030101010101" pitchFamily="2" charset="-122"/>
              <a:cs typeface="Arial" panose="020B0604020202020204" pitchFamily="34" charset="0"/>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88950" y="1437640"/>
            <a:ext cx="11496040" cy="3982720"/>
          </a:xfrm>
          <a:prstGeom prst="rect">
            <a:avLst/>
          </a:prstGeom>
          <a:noFill/>
        </p:spPr>
        <p:txBody>
          <a:bodyPr wrap="square" rtlCol="0">
            <a:noAutofit/>
          </a:bodyPr>
          <a:p>
            <a:pPr indent="609600" fontAlgn="auto">
              <a:extLst>
                <a:ext uri="{35155182-B16C-46BC-9424-99874614C6A1}">
                  <wpsdc:indentchars xmlns:wpsdc="http://www.wps.cn/officeDocument/2017/drawingmlCustomData" val="200" checksum="4158780845"/>
                </a:ext>
              </a:extLst>
            </a:pP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en-US" altLang="zh-CN" sz="2400">
                <a:latin typeface="宋体" panose="02010600030101010101" pitchFamily="2" charset="-122"/>
                <a:ea typeface="宋体" panose="02010600030101010101" pitchFamily="2" charset="-122"/>
                <a:cs typeface="宋体" panose="02010600030101010101" pitchFamily="2" charset="-122"/>
              </a:rPr>
              <a:t>1</a:t>
            </a:r>
            <a:r>
              <a:rPr lang="zh-CN" altLang="en-US" sz="2400">
                <a:latin typeface="宋体" panose="02010600030101010101" pitchFamily="2" charset="-122"/>
                <a:ea typeface="宋体" panose="02010600030101010101" pitchFamily="2" charset="-122"/>
                <a:cs typeface="宋体" panose="02010600030101010101" pitchFamily="2" charset="-122"/>
              </a:rPr>
              <a:t>、数据获取合法性审查。</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禁止通过爬虫、侵入系统等不正当手段获取医疗机构、供应商或其他平台数</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据（如库存、价格、客户信息）。若需数据共享，须与数据提供方签订书面</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协议，明确使用目的、范围和脱敏要求；遵守来源方的技术管理措施</a:t>
            </a:r>
            <a:r>
              <a:rPr lang="zh-CN" sz="2400">
                <a:latin typeface="宋体" panose="02010600030101010101" pitchFamily="2" charset="-122"/>
                <a:ea typeface="宋体" panose="02010600030101010101" pitchFamily="2" charset="-122"/>
                <a:cs typeface="宋体" panose="02010600030101010101" pitchFamily="2" charset="-122"/>
              </a:rPr>
              <a:t>。</a:t>
            </a:r>
            <a:endParaRPr lang="zh-CN"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en-US" altLang="zh-CN" sz="2400">
                <a:latin typeface="宋体" panose="02010600030101010101" pitchFamily="2" charset="-122"/>
                <a:ea typeface="宋体" panose="02010600030101010101" pitchFamily="2" charset="-122"/>
                <a:cs typeface="宋体" panose="02010600030101010101" pitchFamily="2" charset="-122"/>
              </a:rPr>
              <a:t>2</a:t>
            </a:r>
            <a:r>
              <a:rPr lang="zh-CN" altLang="en-US" sz="2400">
                <a:latin typeface="宋体" panose="02010600030101010101" pitchFamily="2" charset="-122"/>
                <a:ea typeface="宋体" panose="02010600030101010101" pitchFamily="2" charset="-122"/>
                <a:cs typeface="宋体" panose="02010600030101010101" pitchFamily="2" charset="-122"/>
              </a:rPr>
              <a:t>、内部数据分级与权限控制。</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对血液制品供应链数据（如冷链温度记录、配送路径、医院订单）进行分级</a:t>
            </a:r>
            <a:r>
              <a:rPr lang="en-US" altLang="zh-CN" sz="2400">
                <a:latin typeface="宋体" panose="02010600030101010101" pitchFamily="2" charset="-122"/>
                <a:ea typeface="宋体" panose="02010600030101010101" pitchFamily="2" charset="-122"/>
                <a:cs typeface="宋体" panose="02010600030101010101" pitchFamily="2" charset="-122"/>
              </a:rPr>
              <a:t> </a:t>
            </a:r>
            <a:endParaRPr lang="en-US" altLang="zh-CN"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管理，设置访问权限和操作日志；定期审计数据使用情况，避免员工超权限</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使用或泄露数据。一些其他重要岗位重要数据亦是如此。</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endParaRPr lang="zh-CN" altLang="en-US" sz="2400">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948055" y="845820"/>
            <a:ext cx="2892425" cy="583565"/>
          </a:xfrm>
          <a:prstGeom prst="rect">
            <a:avLst/>
          </a:prstGeom>
          <a:noFill/>
        </p:spPr>
        <p:txBody>
          <a:bodyPr wrap="square" rtlCol="0">
            <a:spAutoFit/>
          </a:bodyPr>
          <a:p>
            <a:r>
              <a:rPr lang="zh-CN" altLang="en-US" sz="3200">
                <a:solidFill>
                  <a:srgbClr val="FF0000"/>
                </a:solidFill>
                <a:latin typeface="宋体" panose="02010600030101010101" pitchFamily="2" charset="-122"/>
                <a:ea typeface="宋体" panose="02010600030101010101" pitchFamily="2" charset="-122"/>
              </a:rPr>
              <a:t>一、数据合规</a:t>
            </a:r>
            <a:endParaRPr lang="zh-CN" altLang="en-US" sz="3200">
              <a:solidFill>
                <a:srgbClr val="FF0000"/>
              </a:solidFill>
              <a:latin typeface="宋体" panose="02010600030101010101" pitchFamily="2" charset="-122"/>
              <a:ea typeface="宋体" panose="02010600030101010101" pitchFamily="2"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88950" y="1437640"/>
            <a:ext cx="11496040" cy="3982720"/>
          </a:xfrm>
          <a:prstGeom prst="rect">
            <a:avLst/>
          </a:prstGeom>
          <a:noFill/>
        </p:spPr>
        <p:txBody>
          <a:bodyPr wrap="square" rtlCol="0">
            <a:noAutofit/>
          </a:bodyPr>
          <a:p>
            <a:pPr indent="609600" fontAlgn="auto">
              <a:extLst>
                <a:ext uri="{35155182-B16C-46BC-9424-99874614C6A1}">
                  <wpsdc:indentchars xmlns:wpsdc="http://www.wps.cn/officeDocument/2017/drawingmlCustomData" val="200" checksum="4158780845"/>
                </a:ext>
              </a:extLst>
            </a:pP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en-US" altLang="zh-CN" sz="2400">
                <a:latin typeface="宋体" panose="02010600030101010101" pitchFamily="2" charset="-122"/>
                <a:ea typeface="宋体" panose="02010600030101010101" pitchFamily="2" charset="-122"/>
                <a:cs typeface="宋体" panose="02010600030101010101" pitchFamily="2" charset="-122"/>
              </a:rPr>
              <a:t>1</a:t>
            </a:r>
            <a:r>
              <a:rPr lang="zh-CN" altLang="en-US" sz="2400">
                <a:latin typeface="宋体" panose="02010600030101010101" pitchFamily="2" charset="-122"/>
                <a:ea typeface="宋体" panose="02010600030101010101" pitchFamily="2" charset="-122"/>
                <a:cs typeface="宋体" panose="02010600030101010101" pitchFamily="2" charset="-122"/>
              </a:rPr>
              <a:t>、行贿受贿双罚制合规。</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定期修订相关公司制度，重要岗位重点培训。</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强化对合作方（第三方）的管理。</a:t>
            </a:r>
            <a:endParaRPr lang="en-US" altLang="zh-CN"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en-US" altLang="zh-CN" sz="2400">
                <a:latin typeface="宋体" panose="02010600030101010101" pitchFamily="2" charset="-122"/>
                <a:ea typeface="宋体" panose="02010600030101010101" pitchFamily="2" charset="-122"/>
                <a:cs typeface="宋体" panose="02010600030101010101" pitchFamily="2" charset="-122"/>
              </a:rPr>
              <a:t>   </a:t>
            </a:r>
            <a:endParaRPr lang="en-US" altLang="zh-CN"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en-US" altLang="zh-CN" sz="2400">
                <a:latin typeface="宋体" panose="02010600030101010101" pitchFamily="2" charset="-122"/>
                <a:ea typeface="宋体" panose="02010600030101010101" pitchFamily="2" charset="-122"/>
                <a:cs typeface="宋体" panose="02010600030101010101" pitchFamily="2" charset="-122"/>
              </a:rPr>
              <a:t>2</a:t>
            </a:r>
            <a:r>
              <a:rPr lang="zh-CN" altLang="en-US" sz="2400">
                <a:latin typeface="宋体" panose="02010600030101010101" pitchFamily="2" charset="-122"/>
                <a:ea typeface="宋体" panose="02010600030101010101" pitchFamily="2" charset="-122"/>
                <a:cs typeface="宋体" panose="02010600030101010101" pitchFamily="2" charset="-122"/>
              </a:rPr>
              <a:t>、</a:t>
            </a: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高风险场景管控。</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例如学术会议赞助更加公正透明、合作方往来凭证留存等。</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endParaRPr lang="zh-CN" altLang="en-US" sz="2400">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948055" y="845820"/>
            <a:ext cx="4914900" cy="583565"/>
          </a:xfrm>
          <a:prstGeom prst="rect">
            <a:avLst/>
          </a:prstGeom>
          <a:noFill/>
        </p:spPr>
        <p:txBody>
          <a:bodyPr wrap="square" rtlCol="0">
            <a:spAutoFit/>
          </a:bodyPr>
          <a:p>
            <a:r>
              <a:rPr lang="zh-CN" altLang="en-US" sz="3200">
                <a:solidFill>
                  <a:srgbClr val="FF0000"/>
                </a:solidFill>
                <a:latin typeface="宋体" panose="02010600030101010101" pitchFamily="2" charset="-122"/>
                <a:ea typeface="宋体" panose="02010600030101010101" pitchFamily="2" charset="-122"/>
              </a:rPr>
              <a:t>二、商业贿赂风险防控</a:t>
            </a:r>
            <a:endParaRPr lang="en-US" altLang="zh-CN" sz="3200">
              <a:solidFill>
                <a:srgbClr val="FF0000"/>
              </a:solidFill>
              <a:latin typeface="宋体" panose="02010600030101010101" pitchFamily="2" charset="-122"/>
              <a:ea typeface="宋体" panose="02010600030101010101" pitchFamily="2"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88950" y="1437640"/>
            <a:ext cx="11496040" cy="3982720"/>
          </a:xfrm>
          <a:prstGeom prst="rect">
            <a:avLst/>
          </a:prstGeom>
          <a:noFill/>
        </p:spPr>
        <p:txBody>
          <a:bodyPr wrap="square" rtlCol="0">
            <a:noAutofit/>
          </a:bodyPr>
          <a:p>
            <a:pPr indent="609600" fontAlgn="auto">
              <a:extLst>
                <a:ext uri="{35155182-B16C-46BC-9424-99874614C6A1}">
                  <wpsdc:indentchars xmlns:wpsdc="http://www.wps.cn/officeDocument/2017/drawingmlCustomData" val="200" checksum="4158780845"/>
                </a:ext>
              </a:extLst>
            </a:pP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en-US" altLang="zh-CN" sz="2400">
                <a:latin typeface="宋体" panose="02010600030101010101" pitchFamily="2" charset="-122"/>
                <a:ea typeface="宋体" panose="02010600030101010101" pitchFamily="2" charset="-122"/>
                <a:cs typeface="宋体" panose="02010600030101010101" pitchFamily="2" charset="-122"/>
              </a:rPr>
              <a:t>1</a:t>
            </a:r>
            <a:r>
              <a:rPr lang="zh-CN" altLang="en-US" sz="2400">
                <a:latin typeface="宋体" panose="02010600030101010101" pitchFamily="2" charset="-122"/>
                <a:ea typeface="宋体" panose="02010600030101010101" pitchFamily="2" charset="-122"/>
                <a:cs typeface="宋体" panose="02010600030101010101" pitchFamily="2" charset="-122"/>
              </a:rPr>
              <a:t>、禁止强制低价与滥用优势地位。</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just" fontAlgn="auto">
              <a:extLst>
                <a:ext uri="{35155182-B16C-46BC-9424-99874614C6A1}">
                  <wpsdc:indentchars xmlns:wpsdc="http://www.wps.cn/officeDocument/2017/drawingmlCustomData" val="200" checksum="4158780845"/>
                </a:ext>
              </a:extLst>
            </a:pP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若公司为平台方，应允许下游商家自主定价；不得以搜索降权、限制流量等</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just" fontAlgn="auto">
              <a:extLst>
                <a:ext uri="{35155182-B16C-46BC-9424-99874614C6A1}">
                  <wpsdc:indentchars xmlns:wpsdc="http://www.wps.cn/officeDocument/2017/drawingmlCustomData" val="200" checksum="4158780845"/>
                </a:ext>
              </a:extLst>
            </a:pP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手段胁迫商家降价。若公司为供应商，应避免要求中小配送企业接受超长账</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algn="just" fontAlgn="auto">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期（如＞</a:t>
            </a:r>
            <a:r>
              <a:rPr lang="en-US" altLang="zh-CN" sz="2400">
                <a:latin typeface="宋体" panose="02010600030101010101" pitchFamily="2" charset="-122"/>
                <a:ea typeface="宋体" panose="02010600030101010101" pitchFamily="2" charset="-122"/>
                <a:cs typeface="宋体" panose="02010600030101010101" pitchFamily="2" charset="-122"/>
              </a:rPr>
              <a:t>120</a:t>
            </a:r>
            <a:r>
              <a:rPr lang="zh-CN" altLang="en-US" sz="2400">
                <a:latin typeface="宋体" panose="02010600030101010101" pitchFamily="2" charset="-122"/>
                <a:ea typeface="宋体" panose="02010600030101010101" pitchFamily="2" charset="-122"/>
                <a:cs typeface="宋体" panose="02010600030101010101" pitchFamily="2" charset="-122"/>
              </a:rPr>
              <a:t>天）或不合理违约金。</a:t>
            </a:r>
            <a:r>
              <a:rPr lang="en-US" altLang="zh-CN" sz="2400">
                <a:latin typeface="宋体" panose="02010600030101010101" pitchFamily="2" charset="-122"/>
                <a:ea typeface="宋体" panose="02010600030101010101" pitchFamily="2" charset="-122"/>
                <a:cs typeface="宋体" panose="02010600030101010101" pitchFamily="2" charset="-122"/>
              </a:rPr>
              <a:t>  </a:t>
            </a:r>
            <a:endParaRPr lang="en-US" altLang="zh-CN"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en-US" altLang="zh-CN" sz="2400">
                <a:latin typeface="宋体" panose="02010600030101010101" pitchFamily="2" charset="-122"/>
                <a:ea typeface="宋体" panose="02010600030101010101" pitchFamily="2" charset="-122"/>
                <a:cs typeface="宋体" panose="02010600030101010101" pitchFamily="2" charset="-122"/>
              </a:rPr>
              <a:t>     </a:t>
            </a:r>
            <a:endParaRPr lang="en-US" altLang="zh-CN"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en-US" altLang="zh-CN" sz="2400">
                <a:latin typeface="宋体" panose="02010600030101010101" pitchFamily="2" charset="-122"/>
                <a:ea typeface="宋体" panose="02010600030101010101" pitchFamily="2" charset="-122"/>
                <a:cs typeface="宋体" panose="02010600030101010101" pitchFamily="2" charset="-122"/>
              </a:rPr>
              <a:t>2</a:t>
            </a:r>
            <a:r>
              <a:rPr lang="zh-CN" altLang="en-US" sz="2400">
                <a:latin typeface="宋体" panose="02010600030101010101" pitchFamily="2" charset="-122"/>
                <a:ea typeface="宋体" panose="02010600030101010101" pitchFamily="2" charset="-122"/>
                <a:cs typeface="宋体" panose="02010600030101010101" pitchFamily="2" charset="-122"/>
              </a:rPr>
              <a:t>、</a:t>
            </a: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促销活动合规。</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开展有奖销售（如订单返点）时，不得擅自变更奖项内容或兑奖条件；</a:t>
            </a:r>
            <a:r>
              <a:rPr lang="en-US" altLang="zh-CN" sz="2400">
                <a:latin typeface="宋体" panose="02010600030101010101" pitchFamily="2" charset="-122"/>
                <a:ea typeface="宋体" panose="02010600030101010101" pitchFamily="2" charset="-122"/>
                <a:cs typeface="宋体" panose="02010600030101010101" pitchFamily="2" charset="-122"/>
              </a:rPr>
              <a:t>  </a:t>
            </a:r>
            <a:endParaRPr lang="en-US" altLang="zh-CN"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杜绝虚构交易量、刷单等虚假宣传行为。</a:t>
            </a:r>
            <a:r>
              <a:rPr lang="en-US" altLang="zh-CN" sz="2400">
                <a:latin typeface="宋体" panose="02010600030101010101" pitchFamily="2" charset="-122"/>
                <a:ea typeface="宋体" panose="02010600030101010101" pitchFamily="2" charset="-122"/>
                <a:cs typeface="宋体" panose="02010600030101010101" pitchFamily="2" charset="-122"/>
              </a:rPr>
              <a:t>   </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endParaRPr lang="zh-CN" altLang="en-US" sz="2400">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948055" y="845820"/>
            <a:ext cx="4914900" cy="583565"/>
          </a:xfrm>
          <a:prstGeom prst="rect">
            <a:avLst/>
          </a:prstGeom>
          <a:noFill/>
        </p:spPr>
        <p:txBody>
          <a:bodyPr wrap="square" rtlCol="0">
            <a:spAutoFit/>
          </a:bodyPr>
          <a:p>
            <a:r>
              <a:rPr lang="zh-CN" altLang="en-US" sz="3200">
                <a:solidFill>
                  <a:srgbClr val="FF0000"/>
                </a:solidFill>
                <a:latin typeface="宋体" panose="02010600030101010101" pitchFamily="2" charset="-122"/>
                <a:ea typeface="宋体" panose="02010600030101010101" pitchFamily="2" charset="-122"/>
              </a:rPr>
              <a:t>三、保障交易公平性</a:t>
            </a:r>
            <a:endParaRPr lang="en-US" altLang="zh-CN" sz="3200">
              <a:solidFill>
                <a:srgbClr val="FF0000"/>
              </a:solidFill>
              <a:latin typeface="宋体" panose="02010600030101010101" pitchFamily="2" charset="-122"/>
              <a:ea typeface="宋体" panose="02010600030101010101" pitchFamily="2"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88950" y="1437640"/>
            <a:ext cx="11496040" cy="3982720"/>
          </a:xfrm>
          <a:prstGeom prst="rect">
            <a:avLst/>
          </a:prstGeom>
          <a:noFill/>
        </p:spPr>
        <p:txBody>
          <a:bodyPr wrap="square" rtlCol="0">
            <a:noAutofit/>
          </a:bodyPr>
          <a:p>
            <a:pPr indent="609600" fontAlgn="auto">
              <a:extLst>
                <a:ext uri="{35155182-B16C-46BC-9424-99874614C6A1}">
                  <wpsdc:indentchars xmlns:wpsdc="http://www.wps.cn/officeDocument/2017/drawingmlCustomData" val="200" checksum="4158780845"/>
                </a:ext>
              </a:extLst>
            </a:pP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en-US" altLang="zh-CN" sz="2400">
                <a:latin typeface="宋体" panose="02010600030101010101" pitchFamily="2" charset="-122"/>
                <a:ea typeface="宋体" panose="02010600030101010101" pitchFamily="2" charset="-122"/>
                <a:cs typeface="宋体" panose="02010600030101010101" pitchFamily="2" charset="-122"/>
              </a:rPr>
              <a:t>1</a:t>
            </a:r>
            <a:r>
              <a:rPr lang="zh-CN" altLang="en-US" sz="2400">
                <a:latin typeface="宋体" panose="02010600030101010101" pitchFamily="2" charset="-122"/>
                <a:ea typeface="宋体" panose="02010600030101010101" pitchFamily="2" charset="-122"/>
                <a:cs typeface="宋体" panose="02010600030101010101" pitchFamily="2" charset="-122"/>
              </a:rPr>
              <a:t>、合同条款审查。</a:t>
            </a:r>
            <a:r>
              <a:rPr lang="en-US" altLang="zh-CN" sz="2400">
                <a:latin typeface="宋体" panose="02010600030101010101" pitchFamily="2" charset="-122"/>
                <a:ea typeface="宋体" panose="02010600030101010101" pitchFamily="2" charset="-122"/>
                <a:cs typeface="宋体" panose="02010600030101010101" pitchFamily="2" charset="-122"/>
              </a:rPr>
              <a:t>  </a:t>
            </a:r>
            <a:endParaRPr lang="en-US" altLang="zh-CN"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梳理与中小客户合作方的合同，重点检查付款周期是否超过行业惯例</a:t>
            </a: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zh-CN" altLang="en-US" sz="2400">
                <a:latin typeface="宋体" panose="02010600030101010101" pitchFamily="2" charset="-122"/>
                <a:ea typeface="宋体" panose="02010600030101010101" pitchFamily="2" charset="-122"/>
                <a:cs typeface="宋体" panose="02010600030101010101" pitchFamily="2" charset="-122"/>
              </a:rPr>
              <a:t> </a:t>
            </a: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（建议</a:t>
            </a:r>
            <a:r>
              <a:rPr lang="en-US" altLang="zh-CN" sz="2400">
                <a:latin typeface="宋体" panose="02010600030101010101" pitchFamily="2" charset="-122"/>
                <a:ea typeface="宋体" panose="02010600030101010101" pitchFamily="2" charset="-122"/>
                <a:cs typeface="宋体" panose="02010600030101010101" pitchFamily="2" charset="-122"/>
              </a:rPr>
              <a:t>≤60</a:t>
            </a:r>
            <a:r>
              <a:rPr lang="zh-CN" altLang="en-US" sz="2400">
                <a:latin typeface="宋体" panose="02010600030101010101" pitchFamily="2" charset="-122"/>
                <a:ea typeface="宋体" panose="02010600030101010101" pitchFamily="2" charset="-122"/>
                <a:cs typeface="宋体" panose="02010600030101010101" pitchFamily="2" charset="-122"/>
              </a:rPr>
              <a:t>天）；验收与付款衔接是否合理，避免无故拖延。</a:t>
            </a:r>
            <a:r>
              <a:rPr lang="en-US" altLang="zh-CN" sz="2400">
                <a:latin typeface="宋体" panose="02010600030101010101" pitchFamily="2" charset="-122"/>
                <a:ea typeface="宋体" panose="02010600030101010101" pitchFamily="2" charset="-122"/>
                <a:cs typeface="宋体" panose="02010600030101010101" pitchFamily="2" charset="-122"/>
              </a:rPr>
              <a:t>  </a:t>
            </a:r>
            <a:endParaRPr lang="en-US" altLang="zh-CN"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en-US" altLang="zh-CN" sz="2400">
                <a:latin typeface="宋体" panose="02010600030101010101" pitchFamily="2" charset="-122"/>
                <a:ea typeface="宋体" panose="02010600030101010101" pitchFamily="2" charset="-122"/>
                <a:cs typeface="宋体" panose="02010600030101010101" pitchFamily="2" charset="-122"/>
              </a:rPr>
              <a:t>2</a:t>
            </a:r>
            <a:r>
              <a:rPr lang="zh-CN" altLang="en-US" sz="2400">
                <a:latin typeface="宋体" panose="02010600030101010101" pitchFamily="2" charset="-122"/>
                <a:ea typeface="宋体" panose="02010600030101010101" pitchFamily="2" charset="-122"/>
                <a:cs typeface="宋体" panose="02010600030101010101" pitchFamily="2" charset="-122"/>
              </a:rPr>
              <a:t>、建立投诉通道。</a:t>
            </a:r>
            <a:r>
              <a:rPr lang="en-US" altLang="zh-CN" sz="2400">
                <a:latin typeface="宋体" panose="02010600030101010101" pitchFamily="2" charset="-122"/>
                <a:ea typeface="宋体" panose="02010600030101010101" pitchFamily="2" charset="-122"/>
                <a:cs typeface="宋体" panose="02010600030101010101" pitchFamily="2" charset="-122"/>
              </a:rPr>
              <a:t> </a:t>
            </a:r>
            <a:endParaRPr lang="en-US" altLang="zh-CN"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设立账款支付争议内部处理机制，对中小客户投诉优先响应。合同条款审查</a:t>
            </a:r>
            <a:endParaRPr lang="zh-CN" altLang="en-US" sz="2400">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948055" y="845820"/>
            <a:ext cx="6163310" cy="583565"/>
          </a:xfrm>
          <a:prstGeom prst="rect">
            <a:avLst/>
          </a:prstGeom>
          <a:noFill/>
        </p:spPr>
        <p:txBody>
          <a:bodyPr wrap="square" rtlCol="0">
            <a:spAutoFit/>
          </a:bodyPr>
          <a:p>
            <a:r>
              <a:rPr lang="zh-CN" altLang="en-US" sz="3200">
                <a:solidFill>
                  <a:srgbClr val="FF0000"/>
                </a:solidFill>
                <a:latin typeface="宋体" panose="02010600030101010101" pitchFamily="2" charset="-122"/>
                <a:ea typeface="宋体" panose="02010600030101010101" pitchFamily="2" charset="-122"/>
              </a:rPr>
              <a:t>四、中小企业账款支付合规</a:t>
            </a:r>
            <a:endParaRPr lang="zh-CN" altLang="en-US" sz="3200">
              <a:solidFill>
                <a:srgbClr val="FF0000"/>
              </a:solidFill>
              <a:latin typeface="宋体" panose="02010600030101010101" pitchFamily="2" charset="-122"/>
              <a:ea typeface="宋体" panose="02010600030101010101" pitchFamily="2"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88950" y="1437640"/>
            <a:ext cx="11496040" cy="3982720"/>
          </a:xfrm>
          <a:prstGeom prst="rect">
            <a:avLst/>
          </a:prstGeom>
          <a:noFill/>
        </p:spPr>
        <p:txBody>
          <a:bodyPr wrap="square" rtlCol="0">
            <a:noAutofit/>
          </a:bodyPr>
          <a:p>
            <a:pPr indent="609600" fontAlgn="auto">
              <a:extLst>
                <a:ext uri="{35155182-B16C-46BC-9424-99874614C6A1}">
                  <wpsdc:indentchars xmlns:wpsdc="http://www.wps.cn/officeDocument/2017/drawingmlCustomData" val="200" checksum="4158780845"/>
                </a:ext>
              </a:extLst>
            </a:pPr>
            <a:endParaRPr lang="zh-CN" altLang="en-US"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en-US" altLang="zh-CN" sz="2400">
                <a:latin typeface="宋体" panose="02010600030101010101" pitchFamily="2" charset="-122"/>
                <a:ea typeface="宋体" panose="02010600030101010101" pitchFamily="2" charset="-122"/>
                <a:cs typeface="宋体" panose="02010600030101010101" pitchFamily="2" charset="-122"/>
              </a:rPr>
              <a:t>1</a:t>
            </a:r>
            <a:r>
              <a:rPr lang="zh-CN" altLang="en-US" sz="2400">
                <a:latin typeface="宋体" panose="02010600030101010101" pitchFamily="2" charset="-122"/>
                <a:ea typeface="宋体" panose="02010600030101010101" pitchFamily="2" charset="-122"/>
                <a:cs typeface="宋体" panose="02010600030101010101" pitchFamily="2" charset="-122"/>
              </a:rPr>
              <a:t>、标识使用合规。</a:t>
            </a:r>
            <a:r>
              <a:rPr lang="en-US" altLang="zh-CN" sz="2400">
                <a:latin typeface="宋体" panose="02010600030101010101" pitchFamily="2" charset="-122"/>
                <a:ea typeface="宋体" panose="02010600030101010101" pitchFamily="2" charset="-122"/>
                <a:cs typeface="宋体" panose="02010600030101010101" pitchFamily="2" charset="-122"/>
              </a:rPr>
              <a:t>  </a:t>
            </a:r>
            <a:endParaRPr lang="en-US" altLang="zh-CN"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禁止擅自使用其他企业的</a:t>
            </a:r>
            <a:r>
              <a:rPr lang="en-US" altLang="zh-CN" sz="2400">
                <a:latin typeface="宋体" panose="02010600030101010101" pitchFamily="2" charset="-122"/>
                <a:ea typeface="宋体" panose="02010600030101010101" pitchFamily="2" charset="-122"/>
                <a:cs typeface="宋体" panose="02010600030101010101" pitchFamily="2" charset="-122"/>
              </a:rPr>
              <a:t>APP</a:t>
            </a:r>
            <a:r>
              <a:rPr lang="zh-CN" altLang="en-US" sz="2400">
                <a:latin typeface="宋体" panose="02010600030101010101" pitchFamily="2" charset="-122"/>
                <a:ea typeface="宋体" panose="02010600030101010101" pitchFamily="2" charset="-122"/>
                <a:cs typeface="宋体" panose="02010600030101010101" pitchFamily="2" charset="-122"/>
              </a:rPr>
              <a:t>图标、网站名称等（如仿冒竞品配送平台界面）；</a:t>
            </a:r>
            <a:r>
              <a:rPr lang="en-US" altLang="zh-CN" sz="2400">
                <a:latin typeface="宋体" panose="02010600030101010101" pitchFamily="2" charset="-122"/>
                <a:ea typeface="宋体" panose="02010600030101010101" pitchFamily="2" charset="-122"/>
                <a:cs typeface="宋体" panose="02010600030101010101" pitchFamily="2" charset="-122"/>
              </a:rPr>
              <a:t>  </a:t>
            </a:r>
            <a:endParaRPr lang="en-US" altLang="zh-CN"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若投放关键词广告（如搜索引擎），避免将他人企业名称、商标设为搜索词。</a:t>
            </a:r>
            <a:r>
              <a:rPr lang="en-US" altLang="zh-CN" sz="2400">
                <a:latin typeface="宋体" panose="02010600030101010101" pitchFamily="2" charset="-122"/>
                <a:ea typeface="宋体" panose="02010600030101010101" pitchFamily="2" charset="-122"/>
                <a:cs typeface="宋体" panose="02010600030101010101" pitchFamily="2" charset="-122"/>
              </a:rPr>
              <a:t>  </a:t>
            </a:r>
            <a:endParaRPr lang="en-US" altLang="zh-CN"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en-US" altLang="zh-CN" sz="2400">
                <a:latin typeface="宋体" panose="02010600030101010101" pitchFamily="2" charset="-122"/>
                <a:ea typeface="宋体" panose="02010600030101010101" pitchFamily="2" charset="-122"/>
                <a:cs typeface="宋体" panose="02010600030101010101" pitchFamily="2" charset="-122"/>
              </a:rPr>
              <a:t>2</a:t>
            </a:r>
            <a:r>
              <a:rPr lang="zh-CN" altLang="en-US" sz="2400">
                <a:latin typeface="宋体" panose="02010600030101010101" pitchFamily="2" charset="-122"/>
                <a:ea typeface="宋体" panose="02010600030101010101" pitchFamily="2" charset="-122"/>
                <a:cs typeface="宋体" panose="02010600030101010101" pitchFamily="2" charset="-122"/>
              </a:rPr>
              <a:t>、宣传内容真实。</a:t>
            </a:r>
            <a:r>
              <a:rPr lang="en-US" altLang="zh-CN" sz="2400">
                <a:latin typeface="宋体" panose="02010600030101010101" pitchFamily="2" charset="-122"/>
                <a:ea typeface="宋体" panose="02010600030101010101" pitchFamily="2" charset="-122"/>
                <a:cs typeface="宋体" panose="02010600030101010101" pitchFamily="2" charset="-122"/>
              </a:rPr>
              <a:t>  </a:t>
            </a:r>
            <a:endParaRPr lang="en-US" altLang="zh-CN"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如确保血液制品储存条件、配送时效等宣传与实际服务一致；</a:t>
            </a:r>
            <a:r>
              <a:rPr lang="en-US" altLang="zh-CN" sz="2400">
                <a:latin typeface="宋体" panose="02010600030101010101" pitchFamily="2" charset="-122"/>
                <a:ea typeface="宋体" panose="02010600030101010101" pitchFamily="2" charset="-122"/>
                <a:cs typeface="宋体" panose="02010600030101010101" pitchFamily="2" charset="-122"/>
              </a:rPr>
              <a:t>  </a:t>
            </a:r>
            <a:endParaRPr lang="en-US" altLang="zh-CN" sz="2400">
              <a:latin typeface="宋体" panose="02010600030101010101" pitchFamily="2" charset="-122"/>
              <a:ea typeface="宋体" panose="02010600030101010101" pitchFamily="2" charset="-122"/>
              <a:cs typeface="宋体" panose="02010600030101010101" pitchFamily="2" charset="-122"/>
            </a:endParaRPr>
          </a:p>
          <a:p>
            <a:pPr indent="609600" fontAlgn="auto">
              <a:extLst>
                <a:ext uri="{35155182-B16C-46BC-9424-99874614C6A1}">
                  <wpsdc:indentchars xmlns:wpsdc="http://www.wps.cn/officeDocument/2017/drawingmlCustomData" val="200" checksum="4158780845"/>
                </a:ext>
              </a:extLst>
            </a:pPr>
            <a:r>
              <a:rPr lang="en-US" altLang="zh-CN" sz="2400">
                <a:latin typeface="宋体" panose="02010600030101010101" pitchFamily="2" charset="-122"/>
                <a:ea typeface="宋体" panose="02010600030101010101" pitchFamily="2" charset="-122"/>
                <a:cs typeface="宋体" panose="02010600030101010101" pitchFamily="2" charset="-122"/>
              </a:rPr>
              <a:t>   </a:t>
            </a:r>
            <a:r>
              <a:rPr lang="zh-CN" altLang="en-US" sz="2400">
                <a:latin typeface="宋体" panose="02010600030101010101" pitchFamily="2" charset="-122"/>
                <a:ea typeface="宋体" panose="02010600030101010101" pitchFamily="2" charset="-122"/>
                <a:cs typeface="宋体" panose="02010600030101010101" pitchFamily="2" charset="-122"/>
              </a:rPr>
              <a:t>禁止雇佣水军虚构</a:t>
            </a:r>
            <a:r>
              <a:rPr lang="en-US" altLang="zh-CN" sz="2400">
                <a:latin typeface="宋体" panose="02010600030101010101" pitchFamily="2" charset="-122"/>
                <a:ea typeface="宋体" panose="02010600030101010101" pitchFamily="2" charset="-122"/>
                <a:cs typeface="宋体" panose="02010600030101010101" pitchFamily="2" charset="-122"/>
              </a:rPr>
              <a:t>“</a:t>
            </a:r>
            <a:r>
              <a:rPr lang="zh-CN" altLang="en-US" sz="2400">
                <a:latin typeface="宋体" panose="02010600030101010101" pitchFamily="2" charset="-122"/>
                <a:ea typeface="宋体" panose="02010600030101010101" pitchFamily="2" charset="-122"/>
                <a:cs typeface="宋体" panose="02010600030101010101" pitchFamily="2" charset="-122"/>
              </a:rPr>
              <a:t>配送速度第一</a:t>
            </a:r>
            <a:r>
              <a:rPr lang="en-US" altLang="zh-CN" sz="2400">
                <a:latin typeface="宋体" panose="02010600030101010101" pitchFamily="2" charset="-122"/>
                <a:ea typeface="宋体" panose="02010600030101010101" pitchFamily="2" charset="-122"/>
                <a:cs typeface="宋体" panose="02010600030101010101" pitchFamily="2" charset="-122"/>
              </a:rPr>
              <a:t>”</a:t>
            </a:r>
            <a:r>
              <a:rPr lang="zh-CN" altLang="en-US" sz="2400">
                <a:latin typeface="宋体" panose="02010600030101010101" pitchFamily="2" charset="-122"/>
                <a:ea typeface="宋体" panose="02010600030101010101" pitchFamily="2" charset="-122"/>
                <a:cs typeface="宋体" panose="02010600030101010101" pitchFamily="2" charset="-122"/>
              </a:rPr>
              <a:t>等评价。</a:t>
            </a:r>
            <a:endParaRPr lang="zh-CN" altLang="en-US" sz="2400">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948055" y="845820"/>
            <a:ext cx="6163310" cy="583565"/>
          </a:xfrm>
          <a:prstGeom prst="rect">
            <a:avLst/>
          </a:prstGeom>
          <a:noFill/>
        </p:spPr>
        <p:txBody>
          <a:bodyPr wrap="square" rtlCol="0">
            <a:spAutoFit/>
          </a:bodyPr>
          <a:p>
            <a:r>
              <a:rPr lang="zh-CN" altLang="en-US" sz="3200">
                <a:solidFill>
                  <a:srgbClr val="FF0000"/>
                </a:solidFill>
                <a:latin typeface="宋体" panose="02010600030101010101" pitchFamily="2" charset="-122"/>
                <a:ea typeface="宋体" panose="02010600030101010101" pitchFamily="2" charset="-122"/>
              </a:rPr>
              <a:t>五、规范商品标识与宣传</a:t>
            </a:r>
            <a:endParaRPr lang="zh-CN" altLang="en-US" sz="3200">
              <a:solidFill>
                <a:srgbClr val="FF0000"/>
              </a:solidFill>
              <a:latin typeface="宋体" panose="02010600030101010101" pitchFamily="2" charset="-122"/>
              <a:ea typeface="宋体" panose="02010600030101010101" pitchFamily="2"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15925" y="1041400"/>
            <a:ext cx="11186160" cy="5633085"/>
          </a:xfrm>
          <a:prstGeom prst="rect">
            <a:avLst/>
          </a:prstGeom>
          <a:noFill/>
        </p:spPr>
        <p:txBody>
          <a:bodyPr wrap="square" rtlCol="0">
            <a:noAutofit/>
          </a:bodyPr>
          <a:p>
            <a:pPr indent="711200" algn="ctr" fontAlgn="auto">
              <a:lnSpc>
                <a:spcPct val="200000"/>
              </a:lnSpc>
              <a:extLst>
                <a:ext uri="{35155182-B16C-46BC-9424-99874614C6A1}">
                  <wpsdc:indentchars xmlns:wpsdc="http://www.wps.cn/officeDocument/2017/drawingmlCustomData" val="200" checksum="3773799597"/>
                </a:ext>
              </a:extLst>
            </a:pPr>
            <a:endParaRPr lang="zh-CN" altLang="en-US" sz="2800" b="1" dirty="0">
              <a:latin typeface="宋体" panose="02010600030101010101" pitchFamily="2" charset="-122"/>
              <a:ea typeface="宋体" panose="02010600030101010101" pitchFamily="2" charset="-122"/>
            </a:endParaRPr>
          </a:p>
        </p:txBody>
      </p:sp>
      <p:sp>
        <p:nvSpPr>
          <p:cNvPr id="9" name="序号"/>
          <p:cNvSpPr txBox="1"/>
          <p:nvPr>
            <p:custDataLst>
              <p:tags r:id="rId1"/>
            </p:custDataLst>
          </p:nvPr>
        </p:nvSpPr>
        <p:spPr>
          <a:xfrm>
            <a:off x="60325" y="2957195"/>
            <a:ext cx="12078335" cy="944245"/>
          </a:xfrm>
          <a:prstGeom prst="rect">
            <a:avLst/>
          </a:prstGeom>
          <a:noFill/>
        </p:spPr>
        <p:txBody>
          <a:bodyPr wrap="none" lIns="0" tIns="0" rIns="0" bIns="0" rtlCol="0" anchor="t" anchorCtr="0">
            <a:noAutofit/>
          </a:bodyPr>
          <a:p>
            <a:pPr algn="ctr">
              <a:lnSpc>
                <a:spcPct val="100000"/>
              </a:lnSpc>
            </a:pPr>
            <a:r>
              <a:rPr lang="zh-CN" sz="5400" b="1" dirty="0">
                <a:solidFill>
                  <a:schemeClr val="accent1"/>
                </a:solidFill>
                <a:latin typeface="Arial" panose="020B0604020202020204" pitchFamily="34" charset="0"/>
                <a:ea typeface="宋体" panose="02010600030101010101" pitchFamily="2" charset="-122"/>
                <a:cs typeface="Arial" panose="020B0604020202020204" pitchFamily="34" charset="0"/>
                <a:sym typeface="+mn-ea"/>
              </a:rPr>
              <a:t>三、随堂抽问</a:t>
            </a:r>
            <a:endParaRPr lang="zh-CN" sz="5400" b="1" dirty="0">
              <a:solidFill>
                <a:schemeClr val="accent1"/>
              </a:solidFill>
              <a:latin typeface="Arial" panose="020B0604020202020204" pitchFamily="34" charset="0"/>
              <a:ea typeface="宋体" panose="02010600030101010101" pitchFamily="2" charset="-122"/>
              <a:cs typeface="Arial" panose="020B0604020202020204" pitchFamily="34" charset="0"/>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15925" y="1041400"/>
            <a:ext cx="11024235" cy="5633085"/>
          </a:xfrm>
          <a:prstGeom prst="rect">
            <a:avLst/>
          </a:prstGeom>
          <a:noFill/>
        </p:spPr>
        <p:txBody>
          <a:bodyPr wrap="square" rtlCol="0">
            <a:noAutofit/>
          </a:bodyPr>
          <a:p>
            <a:pPr indent="685800" fontAlgn="auto">
              <a:lnSpc>
                <a:spcPct val="150000"/>
              </a:lnSpc>
            </a:pPr>
            <a:r>
              <a:rPr lang="en-US" sz="2000">
                <a:latin typeface="宋体" panose="02010600030101010101" pitchFamily="2" charset="-122"/>
                <a:ea typeface="宋体" panose="02010600030101010101" pitchFamily="2" charset="-122"/>
                <a:cs typeface="宋体" panose="02010600030101010101" pitchFamily="2" charset="-122"/>
              </a:rPr>
              <a:t>Q1</a:t>
            </a:r>
            <a:r>
              <a:rPr lang="zh-CN" altLang="en-US" sz="2000">
                <a:latin typeface="宋体" panose="02010600030101010101" pitchFamily="2" charset="-122"/>
                <a:ea typeface="宋体" panose="02010600030101010101" pitchFamily="2" charset="-122"/>
                <a:cs typeface="宋体" panose="02010600030101010101" pitchFamily="2" charset="-122"/>
              </a:rPr>
              <a:t>：新版《反不正当竞争法》何时正式实施。</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indent="685800" fontAlgn="auto">
              <a:lnSpc>
                <a:spcPct val="150000"/>
              </a:lnSpc>
            </a:pPr>
            <a:r>
              <a:rPr lang="en-US" altLang="zh-CN" sz="2000">
                <a:solidFill>
                  <a:srgbClr val="C00000"/>
                </a:solidFill>
                <a:latin typeface="宋体" panose="02010600030101010101" pitchFamily="2" charset="-122"/>
                <a:ea typeface="宋体" panose="02010600030101010101" pitchFamily="2" charset="-122"/>
                <a:cs typeface="宋体" panose="02010600030101010101" pitchFamily="2" charset="-122"/>
              </a:rPr>
              <a:t>    2025</a:t>
            </a:r>
            <a:r>
              <a:rPr lang="zh-CN" altLang="en-US" sz="2000">
                <a:solidFill>
                  <a:srgbClr val="C00000"/>
                </a:solidFill>
                <a:latin typeface="宋体" panose="02010600030101010101" pitchFamily="2" charset="-122"/>
                <a:ea typeface="宋体" panose="02010600030101010101" pitchFamily="2" charset="-122"/>
                <a:cs typeface="宋体" panose="02010600030101010101" pitchFamily="2" charset="-122"/>
              </a:rPr>
              <a:t>年</a:t>
            </a:r>
            <a:r>
              <a:rPr lang="en-US" altLang="zh-CN" sz="2000">
                <a:solidFill>
                  <a:srgbClr val="C00000"/>
                </a:solidFill>
                <a:latin typeface="宋体" panose="02010600030101010101" pitchFamily="2" charset="-122"/>
                <a:ea typeface="宋体" panose="02010600030101010101" pitchFamily="2" charset="-122"/>
                <a:cs typeface="宋体" panose="02010600030101010101" pitchFamily="2" charset="-122"/>
              </a:rPr>
              <a:t>10</a:t>
            </a:r>
            <a:r>
              <a:rPr lang="zh-CN" altLang="en-US" sz="2000">
                <a:solidFill>
                  <a:srgbClr val="C00000"/>
                </a:solidFill>
                <a:latin typeface="宋体" panose="02010600030101010101" pitchFamily="2" charset="-122"/>
                <a:ea typeface="宋体" panose="02010600030101010101" pitchFamily="2" charset="-122"/>
                <a:cs typeface="宋体" panose="02010600030101010101" pitchFamily="2" charset="-122"/>
              </a:rPr>
              <a:t>月</a:t>
            </a:r>
            <a:r>
              <a:rPr lang="en-US" altLang="zh-CN" sz="2000">
                <a:solidFill>
                  <a:srgbClr val="C00000"/>
                </a:solidFill>
                <a:latin typeface="宋体" panose="02010600030101010101" pitchFamily="2" charset="-122"/>
                <a:ea typeface="宋体" panose="02010600030101010101" pitchFamily="2" charset="-122"/>
                <a:cs typeface="宋体" panose="02010600030101010101" pitchFamily="2" charset="-122"/>
              </a:rPr>
              <a:t>15</a:t>
            </a:r>
            <a:r>
              <a:rPr lang="zh-CN" altLang="en-US" sz="2000">
                <a:solidFill>
                  <a:srgbClr val="C00000"/>
                </a:solidFill>
                <a:latin typeface="宋体" panose="02010600030101010101" pitchFamily="2" charset="-122"/>
                <a:ea typeface="宋体" panose="02010600030101010101" pitchFamily="2" charset="-122"/>
                <a:cs typeface="宋体" panose="02010600030101010101" pitchFamily="2" charset="-122"/>
              </a:rPr>
              <a:t>日。</a:t>
            </a:r>
            <a:endParaRPr lang="zh-CN" altLang="en-US" sz="2000">
              <a:solidFill>
                <a:srgbClr val="C00000"/>
              </a:solidFill>
              <a:latin typeface="宋体" panose="02010600030101010101" pitchFamily="2" charset="-122"/>
              <a:ea typeface="宋体" panose="02010600030101010101" pitchFamily="2" charset="-122"/>
              <a:cs typeface="宋体" panose="02010600030101010101" pitchFamily="2" charset="-122"/>
            </a:endParaRPr>
          </a:p>
          <a:p>
            <a:pPr indent="685800" fontAlgn="auto">
              <a:lnSpc>
                <a:spcPct val="150000"/>
              </a:lnSpc>
            </a:pPr>
            <a:endParaRPr lang="zh-CN" altLang="en-US" sz="2000">
              <a:latin typeface="宋体" panose="02010600030101010101" pitchFamily="2" charset="-122"/>
              <a:ea typeface="宋体" panose="02010600030101010101" pitchFamily="2" charset="-122"/>
              <a:cs typeface="宋体" panose="02010600030101010101" pitchFamily="2" charset="-122"/>
            </a:endParaRPr>
          </a:p>
          <a:p>
            <a:pPr indent="685800" fontAlgn="auto">
              <a:lnSpc>
                <a:spcPct val="150000"/>
              </a:lnSpc>
            </a:pPr>
            <a:r>
              <a:rPr lang="en-US" altLang="zh-CN" sz="2000">
                <a:latin typeface="宋体" panose="02010600030101010101" pitchFamily="2" charset="-122"/>
                <a:ea typeface="宋体" panose="02010600030101010101" pitchFamily="2" charset="-122"/>
                <a:cs typeface="宋体" panose="02010600030101010101" pitchFamily="2" charset="-122"/>
              </a:rPr>
              <a:t>Q2</a:t>
            </a:r>
            <a:r>
              <a:rPr lang="zh-CN" altLang="en-US" sz="2000">
                <a:latin typeface="宋体" panose="02010600030101010101" pitchFamily="2" charset="-122"/>
                <a:ea typeface="宋体" panose="02010600030101010101" pitchFamily="2" charset="-122"/>
                <a:cs typeface="宋体" panose="02010600030101010101" pitchFamily="2" charset="-122"/>
              </a:rPr>
              <a:t>：经营者违反相关条例，利用网络从事不正当竞争的，罚款情况如何？。</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indent="685800" fontAlgn="auto">
              <a:lnSpc>
                <a:spcPct val="150000"/>
              </a:lnSpc>
            </a:pPr>
            <a:r>
              <a:rPr lang="en-US" altLang="zh-CN" sz="2000">
                <a:latin typeface="宋体" panose="02010600030101010101" pitchFamily="2" charset="-122"/>
                <a:ea typeface="宋体" panose="02010600030101010101" pitchFamily="2" charset="-122"/>
                <a:cs typeface="宋体" panose="02010600030101010101" pitchFamily="2" charset="-122"/>
                <a:sym typeface="+mn-ea"/>
              </a:rPr>
              <a:t>   </a:t>
            </a:r>
            <a:r>
              <a:rPr lang="zh-CN" altLang="en-US" sz="20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由监督检查部门责令停止违法行为，处十万元以上</a:t>
            </a:r>
            <a:r>
              <a:rPr lang="zh-CN" altLang="en-US" sz="2000" b="1">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一百万元</a:t>
            </a:r>
            <a:r>
              <a:rPr lang="zh-CN" altLang="en-US" sz="20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以下的罚款；</a:t>
            </a:r>
            <a:endParaRPr lang="zh-CN" altLang="en-US" sz="2000">
              <a:solidFill>
                <a:srgbClr val="C00000"/>
              </a:solidFill>
              <a:latin typeface="宋体" panose="02010600030101010101" pitchFamily="2" charset="-122"/>
              <a:ea typeface="宋体" panose="02010600030101010101" pitchFamily="2" charset="-122"/>
              <a:cs typeface="宋体" panose="02010600030101010101" pitchFamily="2" charset="-122"/>
              <a:sym typeface="+mn-ea"/>
            </a:endParaRPr>
          </a:p>
          <a:p>
            <a:pPr indent="685800" fontAlgn="auto">
              <a:lnSpc>
                <a:spcPct val="150000"/>
              </a:lnSpc>
            </a:pPr>
            <a:r>
              <a:rPr lang="zh-CN" altLang="en-US" sz="20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 </a:t>
            </a:r>
            <a:r>
              <a:rPr lang="en-US" altLang="zh-CN" sz="20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20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情节严重的，处</a:t>
            </a:r>
            <a:r>
              <a:rPr lang="zh-CN" altLang="en-US" sz="20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一百万元以上五百万元以下的罚款。</a:t>
            </a:r>
            <a:endParaRPr lang="zh-CN" altLang="en-US" sz="2000">
              <a:solidFill>
                <a:srgbClr val="C00000"/>
              </a:solidFill>
              <a:latin typeface="宋体" panose="02010600030101010101" pitchFamily="2" charset="-122"/>
              <a:ea typeface="宋体" panose="02010600030101010101" pitchFamily="2" charset="-122"/>
              <a:cs typeface="宋体" panose="02010600030101010101" pitchFamily="2" charset="-122"/>
              <a:sym typeface="+mn-ea"/>
            </a:endParaRPr>
          </a:p>
          <a:p>
            <a:pPr indent="685800" fontAlgn="auto">
              <a:lnSpc>
                <a:spcPct val="150000"/>
              </a:lnSpc>
            </a:pPr>
            <a:endParaRPr lang="zh-CN" altLang="en-US" sz="2000">
              <a:latin typeface="宋体" panose="02010600030101010101" pitchFamily="2" charset="-122"/>
              <a:ea typeface="宋体" panose="02010600030101010101" pitchFamily="2" charset="-122"/>
              <a:cs typeface="宋体" panose="02010600030101010101" pitchFamily="2" charset="-122"/>
            </a:endParaRPr>
          </a:p>
          <a:p>
            <a:pPr indent="685800" fontAlgn="auto">
              <a:lnSpc>
                <a:spcPct val="150000"/>
              </a:lnSpc>
            </a:pPr>
            <a:r>
              <a:rPr lang="en-US" sz="2000">
                <a:latin typeface="宋体" panose="02010600030101010101" pitchFamily="2" charset="-122"/>
                <a:ea typeface="宋体" panose="02010600030101010101" pitchFamily="2" charset="-122"/>
                <a:cs typeface="宋体" panose="02010600030101010101" pitchFamily="2" charset="-122"/>
              </a:rPr>
              <a:t>Q3</a:t>
            </a:r>
            <a:r>
              <a:rPr lang="zh-CN" altLang="en-US" sz="2000">
                <a:latin typeface="宋体" panose="02010600030101010101" pitchFamily="2" charset="-122"/>
                <a:ea typeface="宋体" panose="02010600030101010101" pitchFamily="2" charset="-122"/>
                <a:cs typeface="宋体" panose="02010600030101010101" pitchFamily="2" charset="-122"/>
              </a:rPr>
              <a:t>：新修订的《反不正当竞争法》表明反不正当竞争工作已上升到国家层面对吗？。</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indent="685800" fontAlgn="auto">
              <a:lnSpc>
                <a:spcPct val="150000"/>
              </a:lnSpc>
            </a:pPr>
            <a:r>
              <a:rPr lang="en-US" altLang="zh-CN" sz="2000">
                <a:solidFill>
                  <a:srgbClr val="C00000"/>
                </a:solidFill>
                <a:latin typeface="宋体" panose="02010600030101010101" pitchFamily="2" charset="-122"/>
                <a:ea typeface="宋体" panose="02010600030101010101" pitchFamily="2" charset="-122"/>
                <a:cs typeface="宋体" panose="02010600030101010101" pitchFamily="2" charset="-122"/>
              </a:rPr>
              <a:t>    </a:t>
            </a:r>
            <a:r>
              <a:rPr lang="zh-CN" altLang="en-US" sz="2000">
                <a:solidFill>
                  <a:srgbClr val="C00000"/>
                </a:solidFill>
                <a:latin typeface="宋体" panose="02010600030101010101" pitchFamily="2" charset="-122"/>
                <a:ea typeface="宋体" panose="02010600030101010101" pitchFamily="2" charset="-122"/>
                <a:cs typeface="宋体" panose="02010600030101010101" pitchFamily="2" charset="-122"/>
              </a:rPr>
              <a:t>对。法案</a:t>
            </a:r>
            <a:r>
              <a:rPr lang="zh-CN" altLang="en-US" sz="2000">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第3条。</a:t>
            </a:r>
            <a:endParaRPr lang="zh-CN" altLang="en-US" sz="2000">
              <a:latin typeface="宋体" panose="02010600030101010101" pitchFamily="2" charset="-122"/>
              <a:ea typeface="宋体" panose="02010600030101010101" pitchFamily="2" charset="-122"/>
              <a:cs typeface="宋体" panose="02010600030101010101" pitchFamily="2" charset="-122"/>
            </a:endParaRPr>
          </a:p>
          <a:p>
            <a:pPr indent="685800" fontAlgn="auto">
              <a:lnSpc>
                <a:spcPct val="150000"/>
              </a:lnSpc>
            </a:pPr>
            <a:endParaRPr lang="zh-CN" altLang="en-US" sz="2000">
              <a:solidFill>
                <a:srgbClr val="C00000"/>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down)">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xEl>
                                              <p:pRg st="4" end="4"/>
                                            </p:txEl>
                                          </p:spTgt>
                                        </p:tgtEl>
                                        <p:attrNameLst>
                                          <p:attrName>style.visibility</p:attrName>
                                        </p:attrNameLst>
                                      </p:cBhvr>
                                      <p:to>
                                        <p:strVal val="visible"/>
                                      </p:to>
                                    </p:set>
                                    <p:animEffect transition="in" filter="wipe(down)">
                                      <p:cBhvr>
                                        <p:cTn id="12" dur="500"/>
                                        <p:tgtEl>
                                          <p:spTgt spid="6">
                                            <p:txEl>
                                              <p:pRg st="4" end="4"/>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animEffect transition="in" filter="wipe(down)">
                                      <p:cBhvr>
                                        <p:cTn id="15" dur="500"/>
                                        <p:tgtEl>
                                          <p:spTgt spid="6">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6">
                                            <p:txEl>
                                              <p:pRg st="8" end="8"/>
                                            </p:txEl>
                                          </p:spTgt>
                                        </p:tgtEl>
                                        <p:attrNameLst>
                                          <p:attrName>style.visibility</p:attrName>
                                        </p:attrNameLst>
                                      </p:cBhvr>
                                      <p:to>
                                        <p:strVal val="visible"/>
                                      </p:to>
                                    </p:set>
                                    <p:animEffect transition="in" filter="wipe(down)">
                                      <p:cBhvr>
                                        <p:cTn id="20"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流程图: 文档 6"/>
          <p:cNvSpPr/>
          <p:nvPr/>
        </p:nvSpPr>
        <p:spPr>
          <a:xfrm>
            <a:off x="0" y="17252"/>
            <a:ext cx="12192000" cy="5762445"/>
          </a:xfrm>
          <a:prstGeom prst="flowChartDocument">
            <a:avLst/>
          </a:prstGeom>
          <a:gradFill>
            <a:gsLst>
              <a:gs pos="100000">
                <a:srgbClr val="0070C0"/>
              </a:gs>
              <a:gs pos="7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4890" t="28433" r="9487" b="4364"/>
          <a:stretch>
            <a:fillRect/>
          </a:stretch>
        </p:blipFill>
        <p:spPr>
          <a:xfrm>
            <a:off x="-1905" y="-286"/>
            <a:ext cx="12193636" cy="5583381"/>
          </a:xfrm>
          <a:prstGeom prst="flowChartDocument">
            <a:avLst/>
          </a:prstGeom>
          <a:ln w="114300">
            <a:noFill/>
          </a:ln>
        </p:spPr>
      </p:pic>
      <p:sp>
        <p:nvSpPr>
          <p:cNvPr id="1048977" name="文本框 1"/>
          <p:cNvSpPr txBox="1"/>
          <p:nvPr/>
        </p:nvSpPr>
        <p:spPr>
          <a:xfrm>
            <a:off x="8367745" y="4999441"/>
            <a:ext cx="2777060"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7200" b="1" dirty="0">
                <a:solidFill>
                  <a:srgbClr val="002060"/>
                </a:solidFill>
                <a:latin typeface="黑体" panose="02010609060101010101" charset="-122"/>
                <a:ea typeface="黑体" panose="02010609060101010101" charset="-122"/>
                <a:cs typeface="+mn-ea"/>
                <a:sym typeface="+mn-lt"/>
              </a:rPr>
              <a:t>谢谢</a:t>
            </a:r>
            <a:endParaRPr lang="zh-CN" altLang="en-US" sz="7200" b="1" dirty="0">
              <a:solidFill>
                <a:srgbClr val="002060"/>
              </a:solidFill>
              <a:latin typeface="黑体" panose="02010609060101010101" charset="-122"/>
              <a:ea typeface="黑体" panose="02010609060101010101" charset="-122"/>
              <a:cs typeface="+mn-ea"/>
              <a:sym typeface="+mn-lt"/>
            </a:endParaRPr>
          </a:p>
        </p:txBody>
      </p:sp>
      <p:pic>
        <p:nvPicPr>
          <p:cNvPr id="3" name="图片 2" descr="图片1"/>
          <p:cNvPicPr>
            <a:picLocks noChangeAspect="1"/>
          </p:cNvPicPr>
          <p:nvPr/>
        </p:nvPicPr>
        <p:blipFill>
          <a:blip r:embed="rId2" cstate="print">
            <a:duotone>
              <a:prstClr val="black"/>
              <a:schemeClr val="accent4">
                <a:tint val="45000"/>
                <a:satMod val="400000"/>
              </a:schemeClr>
            </a:duotone>
          </a:blip>
          <a:stretch>
            <a:fillRect/>
          </a:stretch>
        </p:blipFill>
        <p:spPr>
          <a:xfrm>
            <a:off x="297907" y="6278927"/>
            <a:ext cx="1398441" cy="360439"/>
          </a:xfrm>
          <a:prstGeom prst="rect">
            <a:avLst/>
          </a:prstGeom>
        </p:spPr>
      </p:pic>
      <p:sp>
        <p:nvSpPr>
          <p:cNvPr id="5" name="文本框 4"/>
          <p:cNvSpPr txBox="1"/>
          <p:nvPr/>
        </p:nvSpPr>
        <p:spPr>
          <a:xfrm>
            <a:off x="8528685" y="6199505"/>
            <a:ext cx="3663315" cy="447675"/>
          </a:xfrm>
          <a:prstGeom prst="rect">
            <a:avLst/>
          </a:prstGeom>
          <a:noFill/>
        </p:spPr>
        <p:txBody>
          <a:bodyPr wrap="square">
            <a:noAutofit/>
          </a:bodyPr>
          <a:lstStyle/>
          <a:p>
            <a:r>
              <a:rPr lang="zh-CN" altLang="en-US" sz="1800" dirty="0">
                <a:solidFill>
                  <a:srgbClr val="0070C0"/>
                </a:solidFill>
                <a:effectLst/>
                <a:latin typeface="楷体" panose="02010609060101010101" pitchFamily="49" charset="-122"/>
                <a:ea typeface="楷体" panose="02010609060101010101" pitchFamily="49" charset="-122"/>
                <a:cs typeface="Times New Roman" panose="02020603050405020304" pitchFamily="18" charset="0"/>
              </a:rPr>
              <a:t>心怀大爱</a:t>
            </a:r>
            <a:r>
              <a:rPr lang="en-US" altLang="zh-CN" sz="1800" dirty="0">
                <a:solidFill>
                  <a:srgbClr val="0070C0"/>
                </a:solidFill>
                <a:effectLst/>
                <a:latin typeface="楷体" panose="02010609060101010101" pitchFamily="49" charset="-122"/>
                <a:ea typeface="楷体" panose="02010609060101010101" pitchFamily="49" charset="-122"/>
                <a:cs typeface="Times New Roman" panose="02020603050405020304" pitchFamily="18" charset="0"/>
              </a:rPr>
              <a:t>   </a:t>
            </a:r>
            <a:r>
              <a:rPr lang="zh-CN" altLang="en-US" sz="1800" dirty="0">
                <a:solidFill>
                  <a:srgbClr val="0070C0"/>
                </a:solidFill>
                <a:effectLst/>
                <a:latin typeface="楷体" panose="02010609060101010101" pitchFamily="49" charset="-122"/>
                <a:ea typeface="楷体" panose="02010609060101010101" pitchFamily="49" charset="-122"/>
                <a:cs typeface="Times New Roman" panose="02020603050405020304" pitchFamily="18" charset="0"/>
              </a:rPr>
              <a:t>服务健康</a:t>
            </a:r>
            <a:endParaRPr lang="zh-CN" altLang="en-US" sz="1800" dirty="0">
              <a:solidFill>
                <a:srgbClr val="0070C0"/>
              </a:solidFill>
              <a:effectLst/>
              <a:latin typeface="楷体" panose="02010609060101010101" pitchFamily="49" charset="-122"/>
              <a:ea typeface="楷体" panose="02010609060101010101" pitchFamily="49" charset="-122"/>
              <a:cs typeface="Times New Roman" panose="02020603050405020304" pitchFamily="18" charset="0"/>
            </a:endParaRP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ISCONTENTSTITLE" val="0"/>
  <p:tag name="KSO_WM_UNIT_ISNUMDGMTITLE" val="0"/>
  <p:tag name="KSO_WM_UNIT_PRESET_TEXT" val="单击输入您的封面副标题"/>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xml><?xml version="1.0" encoding="utf-8"?>
<p:tagLst xmlns:p="http://schemas.openxmlformats.org/presentationml/2006/main">
  <p:tag name="KSO_WM_UNIT_TYPE" val="l_h_i"/>
  <p:tag name="KSO_WM_UNIT_SUBTYPE" val="d"/>
  <p:tag name="KSO_WM_UNIT_INDEX" val="1_1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6340_6*l_h_i*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340"/>
  <p:tag name="KSO_WM_TEMPLATE_CATEGORY" val="custom"/>
  <p:tag name="KSO_WM_DIAGRAM_MAX_ITEMCNT" val="6"/>
  <p:tag name="KSO_WM_DIAGRAM_MIN_ITEMCNT" val="2"/>
  <p:tag name="KSO_WM_DIAGRAM_VIRTUALLY_FRAME" val="{&quot;height&quot;:284.3500061035156,&quot;left&quot;:100.55,&quot;top&quot;:162.2499969482422,&quot;width&quot;:802.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9.xml><?xml version="1.0" encoding="utf-8"?>
<p:tagLst xmlns:p="http://schemas.openxmlformats.org/presentationml/2006/main">
  <p:tag name="KSO_WM_UNIT_TYPE" val="l_h_f"/>
  <p:tag name="KSO_WM_UNIT_INDEX" val="1_1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6340_6*l_h_f*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340"/>
  <p:tag name="KSO_WM_TEMPLATE_CATEGORY" val="custom"/>
  <p:tag name="KSO_WM_UNIT_SUBTYPE" val="a"/>
  <p:tag name="KSO_WM_DIAGRAM_MAX_ITEMCNT" val="6"/>
  <p:tag name="KSO_WM_DIAGRAM_MIN_ITEMCNT" val="2"/>
  <p:tag name="KSO_WM_DIAGRAM_VIRTUALLY_FRAME" val="{&quot;height&quot;:284.3500061035156,&quot;left&quot;:100.55,&quot;top&quot;:162.2499969482422,&quot;width&quot;:802.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添加目录项标题"/>
  <p:tag name="KSO_WM_UNIT_TEXT_TYPE" val="1"/>
  <p:tag name="KSO_WM_UNIT_TEXT_FILL_FORE_SCHEMECOLOR_INDEX" val="13"/>
  <p:tag name="KSO_WM_UNIT_TEXT_FILL_TYPE" val="1"/>
  <p:tag name="KSO_WM_UNIT_USESOURCEFORMAT_APPLY" val="1"/>
</p:tagLst>
</file>

<file path=ppt/tags/tag10.xml><?xml version="1.0" encoding="utf-8"?>
<p:tagLst xmlns:p="http://schemas.openxmlformats.org/presentationml/2006/main">
  <p:tag name="KSO_WM_UNIT_TYPE" val="l_h_i"/>
  <p:tag name="KSO_WM_UNIT_SUBTYPE" val="d"/>
  <p:tag name="KSO_WM_UNIT_INDEX" val="1_2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6340_6*l_h_i*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340"/>
  <p:tag name="KSO_WM_TEMPLATE_CATEGORY" val="custom"/>
  <p:tag name="KSO_WM_DIAGRAM_MAX_ITEMCNT" val="6"/>
  <p:tag name="KSO_WM_DIAGRAM_MIN_ITEMCNT" val="2"/>
  <p:tag name="KSO_WM_DIAGRAM_VIRTUALLY_FRAME" val="{&quot;height&quot;:284.3500061035156,&quot;left&quot;:100.55,&quot;top&quot;:162.2499969482422,&quot;width&quot;:802.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11.xml><?xml version="1.0" encoding="utf-8"?>
<p:tagLst xmlns:p="http://schemas.openxmlformats.org/presentationml/2006/main">
  <p:tag name="KSO_WM_UNIT_TYPE" val="l_h_f"/>
  <p:tag name="KSO_WM_UNIT_INDEX" val="1_2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6340_6*l_h_f*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340"/>
  <p:tag name="KSO_WM_TEMPLATE_CATEGORY" val="custom"/>
  <p:tag name="KSO_WM_UNIT_SUBTYPE" val="a"/>
  <p:tag name="KSO_WM_DIAGRAM_MAX_ITEMCNT" val="6"/>
  <p:tag name="KSO_WM_DIAGRAM_MIN_ITEMCNT" val="2"/>
  <p:tag name="KSO_WM_DIAGRAM_VIRTUALLY_FRAME" val="{&quot;height&quot;:284.3500061035156,&quot;left&quot;:100.55,&quot;top&quot;:162.2499969482422,&quot;width&quot;:802.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添加目录项标题"/>
  <p:tag name="KSO_WM_UNIT_TEXT_TYPE" val="1"/>
  <p:tag name="KSO_WM_UNIT_TEXT_FILL_FORE_SCHEMECOLOR_INDEX" val="13"/>
  <p:tag name="KSO_WM_UNIT_TEXT_FILL_TYPE" val="1"/>
  <p:tag name="KSO_WM_UNIT_USESOURCEFORMAT_APPLY" val="1"/>
</p:tagLst>
</file>

<file path=ppt/tags/tag12.xml><?xml version="1.0" encoding="utf-8"?>
<p:tagLst xmlns:p="http://schemas.openxmlformats.org/presentationml/2006/main">
  <p:tag name="KSO_WM_UNIT_TYPE" val="l_h_i"/>
  <p:tag name="KSO_WM_UNIT_SUBTYPE" val="d"/>
  <p:tag name="KSO_WM_UNIT_INDEX" val="1_1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6340_6*l_h_i*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340"/>
  <p:tag name="KSO_WM_TEMPLATE_CATEGORY" val="custom"/>
  <p:tag name="KSO_WM_DIAGRAM_MAX_ITEMCNT" val="6"/>
  <p:tag name="KSO_WM_DIAGRAM_MIN_ITEMCNT" val="2"/>
  <p:tag name="KSO_WM_DIAGRAM_VIRTUALLY_FRAME" val="{&quot;height&quot;:284.3500061035156,&quot;left&quot;:0,&quot;top&quot;:162.2499969482422,&quot;width&quot;:971.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13.xml><?xml version="1.0" encoding="utf-8"?>
<p:tagLst xmlns:p="http://schemas.openxmlformats.org/presentationml/2006/main">
  <p:tag name="KSO_WM_UNIT_TYPE" val="l_h_i"/>
  <p:tag name="KSO_WM_UNIT_SUBTYPE" val="d"/>
  <p:tag name="KSO_WM_UNIT_INDEX" val="1_1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6340_6*l_h_i*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340"/>
  <p:tag name="KSO_WM_TEMPLATE_CATEGORY" val="custom"/>
  <p:tag name="KSO_WM_DIAGRAM_MAX_ITEMCNT" val="6"/>
  <p:tag name="KSO_WM_DIAGRAM_MIN_ITEMCNT" val="2"/>
  <p:tag name="KSO_WM_DIAGRAM_VIRTUALLY_FRAME" val="{&quot;height&quot;:284.3500061035156,&quot;left&quot;:-0.05,&quot;top&quot;:162.2499969482422,&quot;width&quot;:960.0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14.xml><?xml version="1.0" encoding="utf-8"?>
<p:tagLst xmlns:p="http://schemas.openxmlformats.org/presentationml/2006/main">
  <p:tag name="KSO_WM_UNIT_TYPE" val="l_h_i"/>
  <p:tag name="KSO_WM_UNIT_SUBTYPE" val="d"/>
  <p:tag name="KSO_WM_UNIT_INDEX" val="1_1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6340_6*l_h_i*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340"/>
  <p:tag name="KSO_WM_TEMPLATE_CATEGORY" val="custom"/>
  <p:tag name="KSO_WM_DIAGRAM_MAX_ITEMCNT" val="6"/>
  <p:tag name="KSO_WM_DIAGRAM_MIN_ITEMCNT" val="2"/>
  <p:tag name="KSO_WM_DIAGRAM_VIRTUALLY_FRAME" val="{&quot;height&quot;:284.3500061035156,&quot;left&quot;:4.75,&quot;top&quot;:162.2499969482422,&quot;width&quot;:951.0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15.xml><?xml version="1.0" encoding="utf-8"?>
<p:tagLst xmlns:p="http://schemas.openxmlformats.org/presentationml/2006/main">
  <p:tag name="KSO_WPP_MARK_KEY" val="b6c00234-1810-4b49-83f1-d5c0278bc353"/>
  <p:tag name="COMMONDATA" val="eyJjb3VudCI6NDgsImhkaWQiOiJjYjk0MzdmMjU3NGMxZWUwNTZjNTUxNTRjZTYzMTFmMiIsInVzZXJDb3VudCI6Mn0="/>
  <p:tag name="commondata" val="eyJjb3VudCI6NDksImhkaWQiOiJiNWQ1YTRjY2FjNTQ1YWZhMmYyNjhiM2YxZDJjZThiNyIsInVzZXJDb3VudCI6MX0="/>
  <p:tag name="resource_record_key" val="{&quot;10&quot;:[20235014]}"/>
</p:tagLst>
</file>

<file path=ppt/theme/theme1.xml><?xml version="1.0" encoding="utf-8"?>
<a:theme xmlns:a="http://schemas.openxmlformats.org/drawingml/2006/main" name="Office 主题​​">
  <a:themeElements>
    <a:clrScheme name="Office">
      <a:dk1>
        <a:srgbClr val="000000"/>
      </a:dk1>
      <a:lt1>
        <a:srgbClr val="FFFFFF"/>
      </a:lt1>
      <a:dk2>
        <a:srgbClr val="768395"/>
      </a:dk2>
      <a:lt2>
        <a:srgbClr val="F0F0F0"/>
      </a:lt2>
      <a:accent1>
        <a:srgbClr val="5C7E8C"/>
      </a:accent1>
      <a:accent2>
        <a:srgbClr val="FBB63F"/>
      </a:accent2>
      <a:accent3>
        <a:srgbClr val="D8541E"/>
      </a:accent3>
      <a:accent4>
        <a:srgbClr val="569BBD"/>
      </a:accent4>
      <a:accent5>
        <a:srgbClr val="5B6F7B"/>
      </a:accent5>
      <a:accent6>
        <a:srgbClr val="99A9B3"/>
      </a:accent6>
      <a:hlink>
        <a:srgbClr val="4472C4"/>
      </a:hlink>
      <a:folHlink>
        <a:srgbClr val="BFBFBF"/>
      </a:folHlink>
    </a:clrScheme>
    <a:fontScheme name="em2geegp">
      <a:majorFont>
        <a:latin typeface="AvantGarde Bk BT"/>
        <a:ea typeface="张海山锐线体简"/>
        <a:cs typeface=""/>
      </a:majorFont>
      <a:minorFont>
        <a:latin typeface="AvantGarde Bk BT"/>
        <a:ea typeface="张海山锐线体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5293</Words>
  <Application>WPS 演示</Application>
  <PresentationFormat>宽屏</PresentationFormat>
  <Paragraphs>222</Paragraphs>
  <Slides>30</Slides>
  <Notes>23</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30</vt:i4>
      </vt:variant>
    </vt:vector>
  </HeadingPairs>
  <TitlesOfParts>
    <vt:vector size="46" baseType="lpstr">
      <vt:lpstr>Arial</vt:lpstr>
      <vt:lpstr>宋体</vt:lpstr>
      <vt:lpstr>Wingdings</vt:lpstr>
      <vt:lpstr>楷体</vt:lpstr>
      <vt:lpstr>汉仪雅酷黑 95W</vt:lpstr>
      <vt:lpstr>黑体</vt:lpstr>
      <vt:lpstr>AvantGarde Bk BT</vt:lpstr>
      <vt:lpstr>Segoe Print</vt:lpstr>
      <vt:lpstr>张海山锐线体简</vt:lpstr>
      <vt:lpstr>微软雅黑</vt:lpstr>
      <vt:lpstr>Arial Unicode MS</vt:lpstr>
      <vt:lpstr>等线</vt:lpstr>
      <vt:lpstr>Times New Roman</vt:lpstr>
      <vt:lpstr>Calibri</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office2016mac62028</dc:creator>
  <cp:lastModifiedBy>WPS_1528188927</cp:lastModifiedBy>
  <cp:revision>337</cp:revision>
  <dcterms:created xsi:type="dcterms:W3CDTF">2019-06-25T10:53:00Z</dcterms:created>
  <dcterms:modified xsi:type="dcterms:W3CDTF">2025-07-20T19:55:37Z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2052-12.1.0.21915</vt:lpwstr>
  </property>
  <property fmtid="{D5CDD505-2E9C-101B-9397-08002B2CF9AE}" pid="3" name="KSOTemplateUUID">
    <vt:lpwstr>v1.0_mb_8IEq5Ch7uobySNvMo0GMXA==</vt:lpwstr>
  </property>
  <property fmtid="{D5CDD505-2E9C-101B-9397-08002B2CF9AE}" pid="4" name="ICV">
    <vt:lpwstr>9D67D00998904F73AF9FD36AE7311C10_13</vt:lpwstr>
  </property>
</Properties>
</file>