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2" r:id="rId3"/>
  </p:sldMasterIdLst>
  <p:notesMasterIdLst>
    <p:notesMasterId r:id="rId26"/>
  </p:notesMasterIdLst>
  <p:sldIdLst>
    <p:sldId id="256" r:id="rId4"/>
    <p:sldId id="304" r:id="rId5"/>
    <p:sldId id="402" r:id="rId6"/>
    <p:sldId id="305" r:id="rId7"/>
    <p:sldId id="381" r:id="rId8"/>
    <p:sldId id="387" r:id="rId9"/>
    <p:sldId id="400" r:id="rId10"/>
    <p:sldId id="403" r:id="rId11"/>
    <p:sldId id="386" r:id="rId12"/>
    <p:sldId id="401" r:id="rId13"/>
    <p:sldId id="385" r:id="rId14"/>
    <p:sldId id="404" r:id="rId15"/>
    <p:sldId id="406" r:id="rId16"/>
    <p:sldId id="407" r:id="rId17"/>
    <p:sldId id="405" r:id="rId18"/>
    <p:sldId id="408" r:id="rId19"/>
    <p:sldId id="409" r:id="rId20"/>
    <p:sldId id="410" r:id="rId21"/>
    <p:sldId id="411" r:id="rId22"/>
    <p:sldId id="413" r:id="rId23"/>
    <p:sldId id="414" r:id="rId24"/>
    <p:sldId id="286" r:id="rId25"/>
  </p:sldIdLst>
  <p:sldSz cx="12190095" cy="6859270"/>
  <p:notesSz cx="6858000" cy="9144000"/>
  <p:custDataLst>
    <p:tags r:id="rId30"/>
  </p:custDataLst>
  <p:defaultTextStyle>
    <a:defPPr>
      <a:defRPr lang="zh-CN"/>
    </a:defPPr>
    <a:lvl1pPr marL="0" algn="l" defTabSz="967740" rtl="0" eaLnBrk="1" latinLnBrk="0" hangingPunct="1">
      <a:defRPr sz="1900" kern="1200">
        <a:solidFill>
          <a:schemeClr val="tx1"/>
        </a:solidFill>
        <a:latin typeface="+mn-lt"/>
        <a:ea typeface="+mn-ea"/>
        <a:cs typeface="+mn-cs"/>
      </a:defRPr>
    </a:lvl1pPr>
    <a:lvl2pPr marL="483870" algn="l" defTabSz="967740" rtl="0" eaLnBrk="1" latinLnBrk="0" hangingPunct="1">
      <a:defRPr sz="1900" kern="1200">
        <a:solidFill>
          <a:schemeClr val="tx1"/>
        </a:solidFill>
        <a:latin typeface="+mn-lt"/>
        <a:ea typeface="+mn-ea"/>
        <a:cs typeface="+mn-cs"/>
      </a:defRPr>
    </a:lvl2pPr>
    <a:lvl3pPr marL="967740" algn="l" defTabSz="967740" rtl="0" eaLnBrk="1" latinLnBrk="0" hangingPunct="1">
      <a:defRPr sz="1900" kern="1200">
        <a:solidFill>
          <a:schemeClr val="tx1"/>
        </a:solidFill>
        <a:latin typeface="+mn-lt"/>
        <a:ea typeface="+mn-ea"/>
        <a:cs typeface="+mn-cs"/>
      </a:defRPr>
    </a:lvl3pPr>
    <a:lvl4pPr marL="1451610" algn="l" defTabSz="967740" rtl="0" eaLnBrk="1" latinLnBrk="0" hangingPunct="1">
      <a:defRPr sz="1900" kern="1200">
        <a:solidFill>
          <a:schemeClr val="tx1"/>
        </a:solidFill>
        <a:latin typeface="+mn-lt"/>
        <a:ea typeface="+mn-ea"/>
        <a:cs typeface="+mn-cs"/>
      </a:defRPr>
    </a:lvl4pPr>
    <a:lvl5pPr marL="1935480" algn="l" defTabSz="967740" rtl="0" eaLnBrk="1" latinLnBrk="0" hangingPunct="1">
      <a:defRPr sz="1900" kern="1200">
        <a:solidFill>
          <a:schemeClr val="tx1"/>
        </a:solidFill>
        <a:latin typeface="+mn-lt"/>
        <a:ea typeface="+mn-ea"/>
        <a:cs typeface="+mn-cs"/>
      </a:defRPr>
    </a:lvl5pPr>
    <a:lvl6pPr marL="2419350" algn="l" defTabSz="967740" rtl="0" eaLnBrk="1" latinLnBrk="0" hangingPunct="1">
      <a:defRPr sz="1900" kern="1200">
        <a:solidFill>
          <a:schemeClr val="tx1"/>
        </a:solidFill>
        <a:latin typeface="+mn-lt"/>
        <a:ea typeface="+mn-ea"/>
        <a:cs typeface="+mn-cs"/>
      </a:defRPr>
    </a:lvl6pPr>
    <a:lvl7pPr marL="2902585" algn="l" defTabSz="967740" rtl="0" eaLnBrk="1" latinLnBrk="0" hangingPunct="1">
      <a:defRPr sz="1900" kern="1200">
        <a:solidFill>
          <a:schemeClr val="tx1"/>
        </a:solidFill>
        <a:latin typeface="+mn-lt"/>
        <a:ea typeface="+mn-ea"/>
        <a:cs typeface="+mn-cs"/>
      </a:defRPr>
    </a:lvl7pPr>
    <a:lvl8pPr marL="3386455" algn="l" defTabSz="967740" rtl="0" eaLnBrk="1" latinLnBrk="0" hangingPunct="1">
      <a:defRPr sz="1900" kern="1200">
        <a:solidFill>
          <a:schemeClr val="tx1"/>
        </a:solidFill>
        <a:latin typeface="+mn-lt"/>
        <a:ea typeface="+mn-ea"/>
        <a:cs typeface="+mn-cs"/>
      </a:defRPr>
    </a:lvl8pPr>
    <a:lvl9pPr marL="3870325" algn="l" defTabSz="967740" rtl="0" eaLnBrk="1" latinLnBrk="0" hangingPunct="1">
      <a:defRPr sz="19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1" userDrawn="1">
          <p15:clr>
            <a:srgbClr val="A4A3A4"/>
          </p15:clr>
        </p15:guide>
        <p15:guide id="2" pos="384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p:scale>
          <a:sx n="75" d="100"/>
          <a:sy n="75" d="100"/>
        </p:scale>
        <p:origin x="1914" y="834"/>
      </p:cViewPr>
      <p:guideLst>
        <p:guide orient="horz" pos="2151"/>
        <p:guide pos="3846"/>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0" Type="http://schemas.openxmlformats.org/officeDocument/2006/relationships/tags" Target="tags/tag40.xml"/><Relationship Id="rId3" Type="http://schemas.openxmlformats.org/officeDocument/2006/relationships/slideMaster" Target="slideMasters/slideMaster2.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notesMaster" Target="notesMasters/notesMaster1.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9BC9EE-7A8E-4F6F-8542-295DB0A1DF85}"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4B4C26-88D9-42C6-BEFF-56856EB0043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282" y="2130919"/>
            <a:ext cx="10361851" cy="1470366"/>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828562" y="3887100"/>
            <a:ext cx="8533290" cy="1753006"/>
          </a:xfrm>
        </p:spPr>
        <p:txBody>
          <a:bodyPr/>
          <a:lstStyle>
            <a:lvl1pPr marL="0" indent="0" algn="ctr">
              <a:buNone/>
              <a:defRPr>
                <a:solidFill>
                  <a:schemeClr val="tx1">
                    <a:tint val="75000"/>
                  </a:schemeClr>
                </a:solidFill>
              </a:defRPr>
            </a:lvl1pPr>
            <a:lvl2pPr marL="483870" indent="0" algn="ctr">
              <a:buNone/>
              <a:defRPr>
                <a:solidFill>
                  <a:schemeClr val="tx1">
                    <a:tint val="75000"/>
                  </a:schemeClr>
                </a:solidFill>
              </a:defRPr>
            </a:lvl2pPr>
            <a:lvl3pPr marL="967740" indent="0" algn="ctr">
              <a:buNone/>
              <a:defRPr>
                <a:solidFill>
                  <a:schemeClr val="tx1">
                    <a:tint val="75000"/>
                  </a:schemeClr>
                </a:solidFill>
              </a:defRPr>
            </a:lvl3pPr>
            <a:lvl4pPr marL="1451610" indent="0" algn="ctr">
              <a:buNone/>
              <a:defRPr>
                <a:solidFill>
                  <a:schemeClr val="tx1">
                    <a:tint val="75000"/>
                  </a:schemeClr>
                </a:solidFill>
              </a:defRPr>
            </a:lvl4pPr>
            <a:lvl5pPr marL="1935480" indent="0" algn="ctr">
              <a:buNone/>
              <a:defRPr>
                <a:solidFill>
                  <a:schemeClr val="tx1">
                    <a:tint val="75000"/>
                  </a:schemeClr>
                </a:solidFill>
              </a:defRPr>
            </a:lvl5pPr>
            <a:lvl6pPr marL="2419350" indent="0" algn="ctr">
              <a:buNone/>
              <a:defRPr>
                <a:solidFill>
                  <a:schemeClr val="tx1">
                    <a:tint val="75000"/>
                  </a:schemeClr>
                </a:solidFill>
              </a:defRPr>
            </a:lvl6pPr>
            <a:lvl7pPr marL="2902585" indent="0" algn="ctr">
              <a:buNone/>
              <a:defRPr>
                <a:solidFill>
                  <a:schemeClr val="tx1">
                    <a:tint val="75000"/>
                  </a:schemeClr>
                </a:solidFill>
              </a:defRPr>
            </a:lvl7pPr>
            <a:lvl8pPr marL="3386455" indent="0" algn="ctr">
              <a:buNone/>
              <a:defRPr>
                <a:solidFill>
                  <a:schemeClr val="tx1">
                    <a:tint val="75000"/>
                  </a:schemeClr>
                </a:solidFill>
              </a:defRPr>
            </a:lvl8pPr>
            <a:lvl9pPr marL="3870325"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矩形 5"/>
          <p:cNvSpPr/>
          <p:nvPr userDrawn="1"/>
        </p:nvSpPr>
        <p:spPr>
          <a:xfrm>
            <a:off x="0" y="0"/>
            <a:ext cx="12190413" cy="6859588"/>
          </a:xfrm>
          <a:prstGeom prst="rect">
            <a:avLst/>
          </a:prstGeom>
          <a:blipFill dpi="0" rotWithShape="1">
            <a:blip r:embed="rId2">
              <a:alphaModFix amt="36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Picture 4" descr="C:\Users\Administrator\素材\2017\7\未标题-3.png"/>
          <p:cNvPicPr>
            <a:picLocks noChangeAspect="1" noChangeArrowheads="1"/>
          </p:cNvPicPr>
          <p:nvPr userDrawn="1"/>
        </p:nvPicPr>
        <p:blipFill>
          <a:blip r:embed="rId3" cstate="screen"/>
          <a:srcRect/>
          <a:stretch>
            <a:fillRect/>
          </a:stretch>
        </p:blipFill>
        <p:spPr bwMode="auto">
          <a:xfrm flipH="1">
            <a:off x="11095957" y="6094090"/>
            <a:ext cx="1147414" cy="76549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C:\Users\Administrator\素材\2017\7\未标题-2.png"/>
          <p:cNvPicPr>
            <a:picLocks noChangeAspect="1" noChangeArrowheads="1"/>
          </p:cNvPicPr>
          <p:nvPr userDrawn="1"/>
        </p:nvPicPr>
        <p:blipFill>
          <a:blip r:embed="rId4" cstate="screen"/>
          <a:srcRect/>
          <a:stretch>
            <a:fillRect/>
          </a:stretch>
        </p:blipFill>
        <p:spPr bwMode="auto">
          <a:xfrm>
            <a:off x="190550" y="45418"/>
            <a:ext cx="844179" cy="75712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250" fill="hold"/>
                                        <p:tgtEl>
                                          <p:spTgt spid="8"/>
                                        </p:tgtEl>
                                        <p:attrNameLst>
                                          <p:attrName>ppt_x</p:attrName>
                                        </p:attrNameLst>
                                      </p:cBhvr>
                                      <p:tavLst>
                                        <p:tav tm="0">
                                          <p:val>
                                            <p:strVal val="0-#ppt_w/2"/>
                                          </p:val>
                                        </p:tav>
                                        <p:tav tm="100000">
                                          <p:val>
                                            <p:strVal val="#ppt_x"/>
                                          </p:val>
                                        </p:tav>
                                      </p:tavLst>
                                    </p:anim>
                                    <p:anim calcmode="lin" valueType="num">
                                      <p:cBhvr additive="base">
                                        <p:cTn id="8" dur="25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2958" y="4407921"/>
            <a:ext cx="10361851" cy="1362391"/>
          </a:xfrm>
        </p:spPr>
        <p:txBody>
          <a:bodyPr anchor="t"/>
          <a:lstStyle>
            <a:lvl1pPr algn="l">
              <a:defRPr sz="42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962958" y="2907386"/>
            <a:ext cx="10361851" cy="1500535"/>
          </a:xfrm>
        </p:spPr>
        <p:txBody>
          <a:bodyPr anchor="b"/>
          <a:lstStyle>
            <a:lvl1pPr marL="0" indent="0">
              <a:buNone/>
              <a:defRPr sz="2100">
                <a:solidFill>
                  <a:schemeClr val="tx1">
                    <a:tint val="75000"/>
                  </a:schemeClr>
                </a:solidFill>
              </a:defRPr>
            </a:lvl1pPr>
            <a:lvl2pPr marL="483870" indent="0">
              <a:buNone/>
              <a:defRPr sz="1900">
                <a:solidFill>
                  <a:schemeClr val="tx1">
                    <a:tint val="75000"/>
                  </a:schemeClr>
                </a:solidFill>
              </a:defRPr>
            </a:lvl2pPr>
            <a:lvl3pPr marL="967740" indent="0">
              <a:buNone/>
              <a:defRPr sz="1700">
                <a:solidFill>
                  <a:schemeClr val="tx1">
                    <a:tint val="75000"/>
                  </a:schemeClr>
                </a:solidFill>
              </a:defRPr>
            </a:lvl3pPr>
            <a:lvl4pPr marL="1451610" indent="0">
              <a:buNone/>
              <a:defRPr sz="1500">
                <a:solidFill>
                  <a:schemeClr val="tx1">
                    <a:tint val="75000"/>
                  </a:schemeClr>
                </a:solidFill>
              </a:defRPr>
            </a:lvl4pPr>
            <a:lvl5pPr marL="1935480" indent="0">
              <a:buNone/>
              <a:defRPr sz="1500">
                <a:solidFill>
                  <a:schemeClr val="tx1">
                    <a:tint val="75000"/>
                  </a:schemeClr>
                </a:solidFill>
              </a:defRPr>
            </a:lvl5pPr>
            <a:lvl6pPr marL="2419350" indent="0">
              <a:buNone/>
              <a:defRPr sz="1500">
                <a:solidFill>
                  <a:schemeClr val="tx1">
                    <a:tint val="75000"/>
                  </a:schemeClr>
                </a:solidFill>
              </a:defRPr>
            </a:lvl6pPr>
            <a:lvl7pPr marL="2902585" indent="0">
              <a:buNone/>
              <a:defRPr sz="1500">
                <a:solidFill>
                  <a:schemeClr val="tx1">
                    <a:tint val="75000"/>
                  </a:schemeClr>
                </a:solidFill>
              </a:defRPr>
            </a:lvl7pPr>
            <a:lvl8pPr marL="3386455" indent="0">
              <a:buNone/>
              <a:defRPr sz="1500">
                <a:solidFill>
                  <a:schemeClr val="tx1">
                    <a:tint val="75000"/>
                  </a:schemeClr>
                </a:solidFill>
              </a:defRPr>
            </a:lvl8pPr>
            <a:lvl9pPr marL="3870325" indent="0">
              <a:buNone/>
              <a:defRPr sz="15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09521" y="1600571"/>
            <a:ext cx="5384099" cy="4527011"/>
          </a:xfrm>
        </p:spPr>
        <p:txBody>
          <a:bodyPr/>
          <a:lstStyle>
            <a:lvl1pPr>
              <a:defRPr sz="3000"/>
            </a:lvl1pPr>
            <a:lvl2pPr>
              <a:defRPr sz="2500"/>
            </a:lvl2pPr>
            <a:lvl3pPr>
              <a:defRPr sz="2100"/>
            </a:lvl3pPr>
            <a:lvl4pPr>
              <a:defRPr sz="1900"/>
            </a:lvl4pPr>
            <a:lvl5pPr>
              <a:defRPr sz="1900"/>
            </a:lvl5pPr>
            <a:lvl6pPr>
              <a:defRPr sz="1900"/>
            </a:lvl6pPr>
            <a:lvl7pPr>
              <a:defRPr sz="1900"/>
            </a:lvl7pPr>
            <a:lvl8pPr>
              <a:defRPr sz="1900"/>
            </a:lvl8pPr>
            <a:lvl9pPr>
              <a:defRPr sz="19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96793" y="1600571"/>
            <a:ext cx="5384099" cy="4527011"/>
          </a:xfrm>
        </p:spPr>
        <p:txBody>
          <a:bodyPr/>
          <a:lstStyle>
            <a:lvl1pPr>
              <a:defRPr sz="3000"/>
            </a:lvl1pPr>
            <a:lvl2pPr>
              <a:defRPr sz="2500"/>
            </a:lvl2pPr>
            <a:lvl3pPr>
              <a:defRPr sz="2100"/>
            </a:lvl3pPr>
            <a:lvl4pPr>
              <a:defRPr sz="1900"/>
            </a:lvl4pPr>
            <a:lvl5pPr>
              <a:defRPr sz="1900"/>
            </a:lvl5pPr>
            <a:lvl6pPr>
              <a:defRPr sz="1900"/>
            </a:lvl6pPr>
            <a:lvl7pPr>
              <a:defRPr sz="1900"/>
            </a:lvl7pPr>
            <a:lvl8pPr>
              <a:defRPr sz="1900"/>
            </a:lvl8pPr>
            <a:lvl9pPr>
              <a:defRPr sz="19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09521" y="1535469"/>
            <a:ext cx="5386216" cy="639910"/>
          </a:xfrm>
        </p:spPr>
        <p:txBody>
          <a:bodyPr anchor="b"/>
          <a:lstStyle>
            <a:lvl1pPr marL="0" indent="0">
              <a:buNone/>
              <a:defRPr sz="2500" b="1"/>
            </a:lvl1pPr>
            <a:lvl2pPr marL="483870" indent="0">
              <a:buNone/>
              <a:defRPr sz="2100" b="1"/>
            </a:lvl2pPr>
            <a:lvl3pPr marL="967740" indent="0">
              <a:buNone/>
              <a:defRPr sz="1900" b="1"/>
            </a:lvl3pPr>
            <a:lvl4pPr marL="1451610" indent="0">
              <a:buNone/>
              <a:defRPr sz="1700" b="1"/>
            </a:lvl4pPr>
            <a:lvl5pPr marL="1935480" indent="0">
              <a:buNone/>
              <a:defRPr sz="1700" b="1"/>
            </a:lvl5pPr>
            <a:lvl6pPr marL="2419350" indent="0">
              <a:buNone/>
              <a:defRPr sz="1700" b="1"/>
            </a:lvl6pPr>
            <a:lvl7pPr marL="2902585" indent="0">
              <a:buNone/>
              <a:defRPr sz="1700" b="1"/>
            </a:lvl7pPr>
            <a:lvl8pPr marL="3386455" indent="0">
              <a:buNone/>
              <a:defRPr sz="1700" b="1"/>
            </a:lvl8pPr>
            <a:lvl9pPr marL="3870325" indent="0">
              <a:buNone/>
              <a:defRPr sz="17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09521" y="2175379"/>
            <a:ext cx="5386216" cy="3952203"/>
          </a:xfrm>
        </p:spPr>
        <p:txBody>
          <a:bodyPr/>
          <a:lstStyle>
            <a:lvl1pPr>
              <a:defRPr sz="2500"/>
            </a:lvl1pPr>
            <a:lvl2pPr>
              <a:defRPr sz="2100"/>
            </a:lvl2pPr>
            <a:lvl3pPr>
              <a:defRPr sz="1900"/>
            </a:lvl3pPr>
            <a:lvl4pPr>
              <a:defRPr sz="1700"/>
            </a:lvl4pPr>
            <a:lvl5pPr>
              <a:defRPr sz="1700"/>
            </a:lvl5pPr>
            <a:lvl6pPr>
              <a:defRPr sz="1700"/>
            </a:lvl6pPr>
            <a:lvl7pPr>
              <a:defRPr sz="1700"/>
            </a:lvl7pPr>
            <a:lvl8pPr>
              <a:defRPr sz="1700"/>
            </a:lvl8pPr>
            <a:lvl9pPr>
              <a:defRPr sz="17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92562" y="1535469"/>
            <a:ext cx="5388332" cy="639910"/>
          </a:xfrm>
        </p:spPr>
        <p:txBody>
          <a:bodyPr anchor="b"/>
          <a:lstStyle>
            <a:lvl1pPr marL="0" indent="0">
              <a:buNone/>
              <a:defRPr sz="2500" b="1"/>
            </a:lvl1pPr>
            <a:lvl2pPr marL="483870" indent="0">
              <a:buNone/>
              <a:defRPr sz="2100" b="1"/>
            </a:lvl2pPr>
            <a:lvl3pPr marL="967740" indent="0">
              <a:buNone/>
              <a:defRPr sz="1900" b="1"/>
            </a:lvl3pPr>
            <a:lvl4pPr marL="1451610" indent="0">
              <a:buNone/>
              <a:defRPr sz="1700" b="1"/>
            </a:lvl4pPr>
            <a:lvl5pPr marL="1935480" indent="0">
              <a:buNone/>
              <a:defRPr sz="1700" b="1"/>
            </a:lvl5pPr>
            <a:lvl6pPr marL="2419350" indent="0">
              <a:buNone/>
              <a:defRPr sz="1700" b="1"/>
            </a:lvl6pPr>
            <a:lvl7pPr marL="2902585" indent="0">
              <a:buNone/>
              <a:defRPr sz="1700" b="1"/>
            </a:lvl7pPr>
            <a:lvl8pPr marL="3386455" indent="0">
              <a:buNone/>
              <a:defRPr sz="1700" b="1"/>
            </a:lvl8pPr>
            <a:lvl9pPr marL="3870325" indent="0">
              <a:buNone/>
              <a:defRPr sz="17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92562" y="2175379"/>
            <a:ext cx="5388332" cy="3952203"/>
          </a:xfrm>
        </p:spPr>
        <p:txBody>
          <a:bodyPr/>
          <a:lstStyle>
            <a:lvl1pPr>
              <a:defRPr sz="2500"/>
            </a:lvl1pPr>
            <a:lvl2pPr>
              <a:defRPr sz="2100"/>
            </a:lvl2pPr>
            <a:lvl3pPr>
              <a:defRPr sz="1900"/>
            </a:lvl3pPr>
            <a:lvl4pPr>
              <a:defRPr sz="1700"/>
            </a:lvl4pPr>
            <a:lvl5pPr>
              <a:defRPr sz="1700"/>
            </a:lvl5pPr>
            <a:lvl6pPr>
              <a:defRPr sz="1700"/>
            </a:lvl6pPr>
            <a:lvl7pPr>
              <a:defRPr sz="1700"/>
            </a:lvl7pPr>
            <a:lvl8pPr>
              <a:defRPr sz="1700"/>
            </a:lvl8pPr>
            <a:lvl9pPr>
              <a:defRPr sz="17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2" y="273113"/>
            <a:ext cx="4010562" cy="1162319"/>
          </a:xfrm>
        </p:spPr>
        <p:txBody>
          <a:bodyPr anchor="b"/>
          <a:lstStyle>
            <a:lvl1pPr algn="l">
              <a:defRPr sz="2100" b="1"/>
            </a:lvl1pPr>
          </a:lstStyle>
          <a:p>
            <a:r>
              <a:rPr lang="zh-CN" altLang="en-US"/>
              <a:t>单击此处编辑母版标题样式</a:t>
            </a:r>
            <a:endParaRPr lang="zh-CN" altLang="en-US"/>
          </a:p>
        </p:txBody>
      </p:sp>
      <p:sp>
        <p:nvSpPr>
          <p:cNvPr id="3" name="内容占位符 2"/>
          <p:cNvSpPr>
            <a:spLocks noGrp="1"/>
          </p:cNvSpPr>
          <p:nvPr>
            <p:ph idx="1"/>
          </p:nvPr>
        </p:nvSpPr>
        <p:spPr>
          <a:xfrm>
            <a:off x="4766112" y="273114"/>
            <a:ext cx="6814780" cy="5854468"/>
          </a:xfrm>
        </p:spPr>
        <p:txBody>
          <a:bodyPr/>
          <a:lstStyle>
            <a:lvl1pPr>
              <a:defRPr sz="3400"/>
            </a:lvl1pPr>
            <a:lvl2pPr>
              <a:defRPr sz="3000"/>
            </a:lvl2pPr>
            <a:lvl3pPr>
              <a:defRPr sz="2500"/>
            </a:lvl3pPr>
            <a:lvl4pPr>
              <a:defRPr sz="2100"/>
            </a:lvl4pPr>
            <a:lvl5pPr>
              <a:defRPr sz="2100"/>
            </a:lvl5pPr>
            <a:lvl6pPr>
              <a:defRPr sz="2100"/>
            </a:lvl6pPr>
            <a:lvl7pPr>
              <a:defRPr sz="2100"/>
            </a:lvl7pPr>
            <a:lvl8pPr>
              <a:defRPr sz="2100"/>
            </a:lvl8pPr>
            <a:lvl9pPr>
              <a:defRPr sz="21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609522" y="1435433"/>
            <a:ext cx="4010562" cy="4692149"/>
          </a:xfrm>
        </p:spPr>
        <p:txBody>
          <a:bodyPr/>
          <a:lstStyle>
            <a:lvl1pPr marL="0" indent="0">
              <a:buNone/>
              <a:defRPr sz="1500"/>
            </a:lvl1pPr>
            <a:lvl2pPr marL="483870" indent="0">
              <a:buNone/>
              <a:defRPr sz="1300"/>
            </a:lvl2pPr>
            <a:lvl3pPr marL="967740" indent="0">
              <a:buNone/>
              <a:defRPr sz="1100"/>
            </a:lvl3pPr>
            <a:lvl4pPr marL="1451610" indent="0">
              <a:buNone/>
              <a:defRPr sz="1000"/>
            </a:lvl4pPr>
            <a:lvl5pPr marL="1935480" indent="0">
              <a:buNone/>
              <a:defRPr sz="1000"/>
            </a:lvl5pPr>
            <a:lvl6pPr marL="2419350" indent="0">
              <a:buNone/>
              <a:defRPr sz="1000"/>
            </a:lvl6pPr>
            <a:lvl7pPr marL="2902585" indent="0">
              <a:buNone/>
              <a:defRPr sz="1000"/>
            </a:lvl7pPr>
            <a:lvl8pPr marL="3386455" indent="0">
              <a:buNone/>
              <a:defRPr sz="1000"/>
            </a:lvl8pPr>
            <a:lvl9pPr marL="3870325"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406" y="4801712"/>
            <a:ext cx="7314248" cy="566869"/>
          </a:xfrm>
        </p:spPr>
        <p:txBody>
          <a:bodyPr anchor="b"/>
          <a:lstStyle>
            <a:lvl1pPr algn="l">
              <a:defRPr sz="21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2389406" y="612918"/>
            <a:ext cx="7314248" cy="4115753"/>
          </a:xfrm>
        </p:spPr>
        <p:txBody>
          <a:bodyPr/>
          <a:lstStyle>
            <a:lvl1pPr marL="0" indent="0">
              <a:buNone/>
              <a:defRPr sz="3400"/>
            </a:lvl1pPr>
            <a:lvl2pPr marL="483870" indent="0">
              <a:buNone/>
              <a:defRPr sz="3000"/>
            </a:lvl2pPr>
            <a:lvl3pPr marL="967740" indent="0">
              <a:buNone/>
              <a:defRPr sz="2500"/>
            </a:lvl3pPr>
            <a:lvl4pPr marL="1451610" indent="0">
              <a:buNone/>
              <a:defRPr sz="2100"/>
            </a:lvl4pPr>
            <a:lvl5pPr marL="1935480" indent="0">
              <a:buNone/>
              <a:defRPr sz="2100"/>
            </a:lvl5pPr>
            <a:lvl6pPr marL="2419350" indent="0">
              <a:buNone/>
              <a:defRPr sz="2100"/>
            </a:lvl6pPr>
            <a:lvl7pPr marL="2902585" indent="0">
              <a:buNone/>
              <a:defRPr sz="2100"/>
            </a:lvl7pPr>
            <a:lvl8pPr marL="3386455" indent="0">
              <a:buNone/>
              <a:defRPr sz="2100"/>
            </a:lvl8pPr>
            <a:lvl9pPr marL="3870325" indent="0">
              <a:buNone/>
              <a:defRPr sz="2100"/>
            </a:lvl9pPr>
          </a:lstStyle>
          <a:p>
            <a:endParaRPr lang="zh-CN" altLang="en-US"/>
          </a:p>
        </p:txBody>
      </p:sp>
      <p:sp>
        <p:nvSpPr>
          <p:cNvPr id="4" name="文本占位符 3"/>
          <p:cNvSpPr>
            <a:spLocks noGrp="1"/>
          </p:cNvSpPr>
          <p:nvPr>
            <p:ph type="body" sz="half" idx="2"/>
          </p:nvPr>
        </p:nvSpPr>
        <p:spPr>
          <a:xfrm>
            <a:off x="2389406" y="5368581"/>
            <a:ext cx="7314248" cy="805048"/>
          </a:xfrm>
        </p:spPr>
        <p:txBody>
          <a:bodyPr/>
          <a:lstStyle>
            <a:lvl1pPr marL="0" indent="0">
              <a:buNone/>
              <a:defRPr sz="1500"/>
            </a:lvl1pPr>
            <a:lvl2pPr marL="483870" indent="0">
              <a:buNone/>
              <a:defRPr sz="1300"/>
            </a:lvl2pPr>
            <a:lvl3pPr marL="967740" indent="0">
              <a:buNone/>
              <a:defRPr sz="1100"/>
            </a:lvl3pPr>
            <a:lvl4pPr marL="1451610" indent="0">
              <a:buNone/>
              <a:defRPr sz="1000"/>
            </a:lvl4pPr>
            <a:lvl5pPr marL="1935480" indent="0">
              <a:buNone/>
              <a:defRPr sz="1000"/>
            </a:lvl5pPr>
            <a:lvl6pPr marL="2419350" indent="0">
              <a:buNone/>
              <a:defRPr sz="1000"/>
            </a:lvl6pPr>
            <a:lvl7pPr marL="2902585" indent="0">
              <a:buNone/>
              <a:defRPr sz="1000"/>
            </a:lvl7pPr>
            <a:lvl8pPr marL="3386455" indent="0">
              <a:buNone/>
              <a:defRPr sz="1000"/>
            </a:lvl8pPr>
            <a:lvl9pPr marL="3870325"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8050" y="274702"/>
            <a:ext cx="2742843" cy="5852880"/>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521" y="274702"/>
            <a:ext cx="8025355" cy="5852880"/>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701"/>
            <a:ext cx="10971372" cy="1143265"/>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521" y="1600571"/>
            <a:ext cx="10971372" cy="4527011"/>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521" y="6357822"/>
            <a:ext cx="2844430" cy="365210"/>
          </a:xfrm>
          <a:prstGeom prst="rect">
            <a:avLst/>
          </a:prstGeom>
        </p:spPr>
        <p:txBody>
          <a:bodyPr/>
          <a:lstStyle/>
          <a:p>
            <a:fld id="{2E3AAC11-D570-4EA9-AFC0-30FB72BA45EB}" type="datetimeFigureOut">
              <a:rPr lang="zh-CN" altLang="en-US" smtClean="0"/>
            </a:fld>
            <a:endParaRPr lang="zh-CN" altLang="en-US"/>
          </a:p>
        </p:txBody>
      </p:sp>
      <p:sp>
        <p:nvSpPr>
          <p:cNvPr id="5" name="页脚占位符 4"/>
          <p:cNvSpPr>
            <a:spLocks noGrp="1"/>
          </p:cNvSpPr>
          <p:nvPr>
            <p:ph type="ftr" sz="quarter" idx="11"/>
          </p:nvPr>
        </p:nvSpPr>
        <p:spPr>
          <a:xfrm>
            <a:off x="4165058" y="6357822"/>
            <a:ext cx="3860297" cy="365210"/>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463" y="6357822"/>
            <a:ext cx="2844430" cy="365210"/>
          </a:xfrm>
          <a:prstGeom prst="rect">
            <a:avLst/>
          </a:prstGeom>
        </p:spPr>
        <p:txBody>
          <a:bodyPr/>
          <a:lstStyle/>
          <a:p>
            <a:fld id="{55ECCFAA-F4FB-487C-9F1E-C8836D0C3DC9}"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8049" y="274702"/>
            <a:ext cx="2742843" cy="5852880"/>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521" y="274702"/>
            <a:ext cx="8025355" cy="5852880"/>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521" y="6357822"/>
            <a:ext cx="2844430" cy="365210"/>
          </a:xfrm>
          <a:prstGeom prst="rect">
            <a:avLst/>
          </a:prstGeom>
        </p:spPr>
        <p:txBody>
          <a:bodyPr/>
          <a:lstStyle/>
          <a:p>
            <a:fld id="{2E3AAC11-D570-4EA9-AFC0-30FB72BA45EB}" type="datetimeFigureOut">
              <a:rPr lang="zh-CN" altLang="en-US" smtClean="0"/>
            </a:fld>
            <a:endParaRPr lang="zh-CN" altLang="en-US"/>
          </a:p>
        </p:txBody>
      </p:sp>
      <p:sp>
        <p:nvSpPr>
          <p:cNvPr id="5" name="页脚占位符 4"/>
          <p:cNvSpPr>
            <a:spLocks noGrp="1"/>
          </p:cNvSpPr>
          <p:nvPr>
            <p:ph type="ftr" sz="quarter" idx="11"/>
          </p:nvPr>
        </p:nvSpPr>
        <p:spPr>
          <a:xfrm>
            <a:off x="4165058" y="6357822"/>
            <a:ext cx="3860297" cy="365210"/>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463" y="6357822"/>
            <a:ext cx="2844430" cy="365210"/>
          </a:xfrm>
          <a:prstGeom prst="rect">
            <a:avLst/>
          </a:prstGeom>
        </p:spPr>
        <p:txBody>
          <a:bodyPr/>
          <a:lstStyle/>
          <a:p>
            <a:fld id="{55ECCFAA-F4FB-487C-9F1E-C8836D0C3DC9}"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4" Type="http://schemas.openxmlformats.org/officeDocument/2006/relationships/theme" Target="../theme/theme2.xml"/><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521" y="274703"/>
            <a:ext cx="10971372" cy="1143264"/>
          </a:xfrm>
          <a:prstGeom prst="rect">
            <a:avLst/>
          </a:prstGeom>
        </p:spPr>
        <p:txBody>
          <a:bodyPr vert="horz" lIns="96762" tIns="48381" rIns="96762" bIns="48381"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09521" y="1600571"/>
            <a:ext cx="10971372" cy="4527011"/>
          </a:xfrm>
          <a:prstGeom prst="rect">
            <a:avLst/>
          </a:prstGeom>
        </p:spPr>
        <p:txBody>
          <a:bodyPr vert="horz" lIns="96762" tIns="48381" rIns="96762" bIns="48381"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09521" y="6357823"/>
            <a:ext cx="2844430" cy="365209"/>
          </a:xfrm>
          <a:prstGeom prst="rect">
            <a:avLst/>
          </a:prstGeom>
        </p:spPr>
        <p:txBody>
          <a:bodyPr vert="horz" lIns="96762" tIns="48381" rIns="96762" bIns="48381" rtlCol="0" anchor="ctr"/>
          <a:lstStyle>
            <a:lvl1pPr algn="l">
              <a:defRPr sz="1300">
                <a:solidFill>
                  <a:schemeClr val="tx1">
                    <a:tint val="75000"/>
                  </a:schemeClr>
                </a:solidFill>
              </a:defRPr>
            </a:lvl1p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3"/>
          </p:nvPr>
        </p:nvSpPr>
        <p:spPr>
          <a:xfrm>
            <a:off x="4165059" y="6357823"/>
            <a:ext cx="3860297" cy="365209"/>
          </a:xfrm>
          <a:prstGeom prst="rect">
            <a:avLst/>
          </a:prstGeom>
        </p:spPr>
        <p:txBody>
          <a:bodyPr vert="horz" lIns="96762" tIns="48381" rIns="96762" bIns="48381" rtlCol="0" anchor="ctr"/>
          <a:lstStyle>
            <a:lvl1pPr algn="ctr">
              <a:defRPr sz="13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736462" y="6357823"/>
            <a:ext cx="2844430" cy="365209"/>
          </a:xfrm>
          <a:prstGeom prst="rect">
            <a:avLst/>
          </a:prstGeom>
        </p:spPr>
        <p:txBody>
          <a:bodyPr vert="horz" lIns="96762" tIns="48381" rIns="96762" bIns="48381" rtlCol="0" anchor="ctr"/>
          <a:lstStyle>
            <a:lvl1pPr algn="r">
              <a:defRPr sz="1300">
                <a:solidFill>
                  <a:schemeClr val="tx1">
                    <a:tint val="75000"/>
                  </a:schemeClr>
                </a:solidFill>
              </a:defRPr>
            </a:lvl1p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67740" rtl="0" eaLnBrk="1" latinLnBrk="0" hangingPunct="1">
        <a:spcBef>
          <a:spcPct val="0"/>
        </a:spcBef>
        <a:buNone/>
        <a:defRPr sz="4700" kern="1200">
          <a:solidFill>
            <a:schemeClr val="tx1"/>
          </a:solidFill>
          <a:latin typeface="+mj-lt"/>
          <a:ea typeface="+mj-ea"/>
          <a:cs typeface="+mj-cs"/>
        </a:defRPr>
      </a:lvl1pPr>
    </p:titleStyle>
    <p:bodyStyle>
      <a:lvl1pPr marL="362585" indent="-362585" algn="l" defTabSz="967740" rtl="0" eaLnBrk="1" latinLnBrk="0" hangingPunct="1">
        <a:spcBef>
          <a:spcPct val="20000"/>
        </a:spcBef>
        <a:buFont typeface="Arial" panose="020B0604020202020204" pitchFamily="34" charset="0"/>
        <a:buChar char="•"/>
        <a:defRPr sz="3400" kern="1200">
          <a:solidFill>
            <a:schemeClr val="tx1"/>
          </a:solidFill>
          <a:latin typeface="+mn-lt"/>
          <a:ea typeface="+mn-ea"/>
          <a:cs typeface="+mn-cs"/>
        </a:defRPr>
      </a:lvl1pPr>
      <a:lvl2pPr marL="786130" indent="-302260" algn="l" defTabSz="96774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2pPr>
      <a:lvl3pPr marL="1209675" indent="-241935" algn="l" defTabSz="967740" rtl="0" eaLnBrk="1" latinLnBrk="0" hangingPunct="1">
        <a:spcBef>
          <a:spcPct val="20000"/>
        </a:spcBef>
        <a:buFont typeface="Arial" panose="020B0604020202020204" pitchFamily="34" charset="0"/>
        <a:buChar char="•"/>
        <a:defRPr sz="2500" kern="1200">
          <a:solidFill>
            <a:schemeClr val="tx1"/>
          </a:solidFill>
          <a:latin typeface="+mn-lt"/>
          <a:ea typeface="+mn-ea"/>
          <a:cs typeface="+mn-cs"/>
        </a:defRPr>
      </a:lvl3pPr>
      <a:lvl4pPr marL="1693545"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4pPr>
      <a:lvl5pPr marL="2177415"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5pPr>
      <a:lvl6pPr marL="2660650"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6pPr>
      <a:lvl7pPr marL="3144520"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7pPr>
      <a:lvl8pPr marL="3628390"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8pPr>
      <a:lvl9pPr marL="4112260"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9pPr>
    </p:bodyStyle>
    <p:otherStyle>
      <a:defPPr>
        <a:defRPr lang="zh-CN"/>
      </a:defPPr>
      <a:lvl1pPr marL="0" algn="l" defTabSz="967740" rtl="0" eaLnBrk="1" latinLnBrk="0" hangingPunct="1">
        <a:defRPr sz="1900" kern="1200">
          <a:solidFill>
            <a:schemeClr val="tx1"/>
          </a:solidFill>
          <a:latin typeface="+mn-lt"/>
          <a:ea typeface="+mn-ea"/>
          <a:cs typeface="+mn-cs"/>
        </a:defRPr>
      </a:lvl1pPr>
      <a:lvl2pPr marL="483870" algn="l" defTabSz="967740" rtl="0" eaLnBrk="1" latinLnBrk="0" hangingPunct="1">
        <a:defRPr sz="1900" kern="1200">
          <a:solidFill>
            <a:schemeClr val="tx1"/>
          </a:solidFill>
          <a:latin typeface="+mn-lt"/>
          <a:ea typeface="+mn-ea"/>
          <a:cs typeface="+mn-cs"/>
        </a:defRPr>
      </a:lvl2pPr>
      <a:lvl3pPr marL="967740" algn="l" defTabSz="967740" rtl="0" eaLnBrk="1" latinLnBrk="0" hangingPunct="1">
        <a:defRPr sz="1900" kern="1200">
          <a:solidFill>
            <a:schemeClr val="tx1"/>
          </a:solidFill>
          <a:latin typeface="+mn-lt"/>
          <a:ea typeface="+mn-ea"/>
          <a:cs typeface="+mn-cs"/>
        </a:defRPr>
      </a:lvl3pPr>
      <a:lvl4pPr marL="1451610" algn="l" defTabSz="967740" rtl="0" eaLnBrk="1" latinLnBrk="0" hangingPunct="1">
        <a:defRPr sz="1900" kern="1200">
          <a:solidFill>
            <a:schemeClr val="tx1"/>
          </a:solidFill>
          <a:latin typeface="+mn-lt"/>
          <a:ea typeface="+mn-ea"/>
          <a:cs typeface="+mn-cs"/>
        </a:defRPr>
      </a:lvl4pPr>
      <a:lvl5pPr marL="1935480" algn="l" defTabSz="967740" rtl="0" eaLnBrk="1" latinLnBrk="0" hangingPunct="1">
        <a:defRPr sz="1900" kern="1200">
          <a:solidFill>
            <a:schemeClr val="tx1"/>
          </a:solidFill>
          <a:latin typeface="+mn-lt"/>
          <a:ea typeface="+mn-ea"/>
          <a:cs typeface="+mn-cs"/>
        </a:defRPr>
      </a:lvl5pPr>
      <a:lvl6pPr marL="2419350" algn="l" defTabSz="967740" rtl="0" eaLnBrk="1" latinLnBrk="0" hangingPunct="1">
        <a:defRPr sz="1900" kern="1200">
          <a:solidFill>
            <a:schemeClr val="tx1"/>
          </a:solidFill>
          <a:latin typeface="+mn-lt"/>
          <a:ea typeface="+mn-ea"/>
          <a:cs typeface="+mn-cs"/>
        </a:defRPr>
      </a:lvl6pPr>
      <a:lvl7pPr marL="2902585" algn="l" defTabSz="967740" rtl="0" eaLnBrk="1" latinLnBrk="0" hangingPunct="1">
        <a:defRPr sz="1900" kern="1200">
          <a:solidFill>
            <a:schemeClr val="tx1"/>
          </a:solidFill>
          <a:latin typeface="+mn-lt"/>
          <a:ea typeface="+mn-ea"/>
          <a:cs typeface="+mn-cs"/>
        </a:defRPr>
      </a:lvl7pPr>
      <a:lvl8pPr marL="3386455" algn="l" defTabSz="967740" rtl="0" eaLnBrk="1" latinLnBrk="0" hangingPunct="1">
        <a:defRPr sz="1900" kern="1200">
          <a:solidFill>
            <a:schemeClr val="tx1"/>
          </a:solidFill>
          <a:latin typeface="+mn-lt"/>
          <a:ea typeface="+mn-ea"/>
          <a:cs typeface="+mn-cs"/>
        </a:defRPr>
      </a:lvl8pPr>
      <a:lvl9pPr marL="3870325" algn="l" defTabSz="967740" rtl="0" eaLnBrk="1" latinLnBrk="0" hangingPunct="1">
        <a:defRPr sz="19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83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803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523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243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63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83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235"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9.png"/><Relationship Id="rId7" Type="http://schemas.openxmlformats.org/officeDocument/2006/relationships/tags" Target="../tags/tag2.xml"/><Relationship Id="rId6" Type="http://schemas.openxmlformats.org/officeDocument/2006/relationships/tags" Target="../tags/tag1.xml"/><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png"/><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png"/><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9" Type="http://schemas.openxmlformats.org/officeDocument/2006/relationships/slideLayout" Target="../slideLayouts/slideLayout3.xml"/><Relationship Id="rId8" Type="http://schemas.openxmlformats.org/officeDocument/2006/relationships/image" Target="../media/image13.jpeg"/><Relationship Id="rId7" Type="http://schemas.openxmlformats.org/officeDocument/2006/relationships/image" Target="../media/image9.png"/><Relationship Id="rId6" Type="http://schemas.openxmlformats.org/officeDocument/2006/relationships/tags" Target="../tags/tag6.xml"/><Relationship Id="rId5" Type="http://schemas.openxmlformats.org/officeDocument/2006/relationships/image" Target="../media/image12.png"/><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8" Type="http://schemas.openxmlformats.org/officeDocument/2006/relationships/slideLayout" Target="../slideLayouts/slideLayout3.xml"/><Relationship Id="rId7" Type="http://schemas.openxmlformats.org/officeDocument/2006/relationships/image" Target="../media/image9.png"/><Relationship Id="rId6" Type="http://schemas.openxmlformats.org/officeDocument/2006/relationships/tags" Target="../tags/tag8.xml"/><Relationship Id="rId5" Type="http://schemas.openxmlformats.org/officeDocument/2006/relationships/image" Target="../media/image12.png"/><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tags" Target="../tags/tag7.xml"/></Relationships>
</file>

<file path=ppt/slides/_rels/slide6.xml.rels><?xml version="1.0" encoding="UTF-8" standalone="yes"?>
<Relationships xmlns="http://schemas.openxmlformats.org/package/2006/relationships"><Relationship Id="rId9" Type="http://schemas.openxmlformats.org/officeDocument/2006/relationships/slideLayout" Target="../slideLayouts/slideLayout3.xml"/><Relationship Id="rId8" Type="http://schemas.openxmlformats.org/officeDocument/2006/relationships/image" Target="../media/image14.jpeg"/><Relationship Id="rId7" Type="http://schemas.openxmlformats.org/officeDocument/2006/relationships/image" Target="../media/image9.png"/><Relationship Id="rId6" Type="http://schemas.openxmlformats.org/officeDocument/2006/relationships/tags" Target="../tags/tag10.xml"/><Relationship Id="rId5" Type="http://schemas.openxmlformats.org/officeDocument/2006/relationships/image" Target="../media/image12.png"/><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tags" Target="../tags/tag9.xml"/></Relationships>
</file>

<file path=ppt/slides/_rels/slide7.xml.rels><?xml version="1.0" encoding="UTF-8" standalone="yes"?>
<Relationships xmlns="http://schemas.openxmlformats.org/package/2006/relationships"><Relationship Id="rId9" Type="http://schemas.openxmlformats.org/officeDocument/2006/relationships/slideLayout" Target="../slideLayouts/slideLayout3.xml"/><Relationship Id="rId8" Type="http://schemas.openxmlformats.org/officeDocument/2006/relationships/image" Target="../media/image14.jpeg"/><Relationship Id="rId7" Type="http://schemas.openxmlformats.org/officeDocument/2006/relationships/image" Target="../media/image9.png"/><Relationship Id="rId6" Type="http://schemas.openxmlformats.org/officeDocument/2006/relationships/tags" Target="../tags/tag12.xml"/><Relationship Id="rId5" Type="http://schemas.openxmlformats.org/officeDocument/2006/relationships/image" Target="../media/image12.png"/><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tags" Target="../tags/tag11.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png"/><Relationship Id="rId1" Type="http://schemas.openxmlformats.org/officeDocument/2006/relationships/tags" Target="../tags/tag13.xml"/></Relationships>
</file>

<file path=ppt/slides/_rels/slide9.xml.rels><?xml version="1.0" encoding="UTF-8" standalone="yes"?>
<Relationships xmlns="http://schemas.openxmlformats.org/package/2006/relationships"><Relationship Id="rId9" Type="http://schemas.openxmlformats.org/officeDocument/2006/relationships/image" Target="../media/image15.jpeg"/><Relationship Id="rId8" Type="http://schemas.openxmlformats.org/officeDocument/2006/relationships/tags" Target="../tags/tag16.xml"/><Relationship Id="rId7" Type="http://schemas.openxmlformats.org/officeDocument/2006/relationships/image" Target="../media/image9.png"/><Relationship Id="rId6" Type="http://schemas.openxmlformats.org/officeDocument/2006/relationships/tags" Target="../tags/tag15.xml"/><Relationship Id="rId5" Type="http://schemas.openxmlformats.org/officeDocument/2006/relationships/image" Target="../media/image12.png"/><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1.png"/><Relationship Id="rId10" Type="http://schemas.openxmlformats.org/officeDocument/2006/relationships/slideLayout" Target="../slideLayouts/slideLayout3.xml"/><Relationship Id="rId1" Type="http://schemas.openxmlformats.org/officeDocument/2006/relationships/tags" Target="../tags/tag14.xml"/></Relationships>
</file>

<file path=ppt/slides/_rels/slide10.xml.rels><?xml version="1.0" encoding="UTF-8" standalone="yes"?>
<Relationships xmlns="http://schemas.openxmlformats.org/package/2006/relationships"><Relationship Id="rId9" Type="http://schemas.openxmlformats.org/officeDocument/2006/relationships/image" Target="../media/image15.jpeg"/><Relationship Id="rId8" Type="http://schemas.openxmlformats.org/officeDocument/2006/relationships/tags" Target="../tags/tag19.xml"/><Relationship Id="rId7" Type="http://schemas.openxmlformats.org/officeDocument/2006/relationships/image" Target="../media/image9.png"/><Relationship Id="rId6" Type="http://schemas.openxmlformats.org/officeDocument/2006/relationships/tags" Target="../tags/tag18.xml"/><Relationship Id="rId5" Type="http://schemas.openxmlformats.org/officeDocument/2006/relationships/image" Target="../media/image12.png"/><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1.png"/><Relationship Id="rId10" Type="http://schemas.openxmlformats.org/officeDocument/2006/relationships/slideLayout" Target="../slideLayouts/slideLayout3.xml"/><Relationship Id="rId1" Type="http://schemas.openxmlformats.org/officeDocument/2006/relationships/tags" Target="../tags/tag17.xml"/></Relationships>
</file>

<file path=ppt/slides/_rels/slide11.xml.rels><?xml version="1.0" encoding="UTF-8" standalone="yes"?>
<Relationships xmlns="http://schemas.openxmlformats.org/package/2006/relationships"><Relationship Id="rId8" Type="http://schemas.openxmlformats.org/officeDocument/2006/relationships/slideLayout" Target="../slideLayouts/slideLayout3.xml"/><Relationship Id="rId7" Type="http://schemas.openxmlformats.org/officeDocument/2006/relationships/image" Target="../media/image9.png"/><Relationship Id="rId6" Type="http://schemas.openxmlformats.org/officeDocument/2006/relationships/tags" Target="../tags/tag21.xml"/><Relationship Id="rId5" Type="http://schemas.openxmlformats.org/officeDocument/2006/relationships/image" Target="../media/image12.png"/><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tags" Target="../tags/tag20.xml"/></Relationships>
</file>

<file path=ppt/slides/_rels/slide12.xml.rels><?xml version="1.0" encoding="UTF-8" standalone="yes"?>
<Relationships xmlns="http://schemas.openxmlformats.org/package/2006/relationships"><Relationship Id="rId9" Type="http://schemas.openxmlformats.org/officeDocument/2006/relationships/slideLayout" Target="../slideLayouts/slideLayout3.xml"/><Relationship Id="rId8" Type="http://schemas.openxmlformats.org/officeDocument/2006/relationships/image" Target="../media/image16.jpeg"/><Relationship Id="rId7" Type="http://schemas.openxmlformats.org/officeDocument/2006/relationships/image" Target="../media/image9.png"/><Relationship Id="rId6" Type="http://schemas.openxmlformats.org/officeDocument/2006/relationships/tags" Target="../tags/tag23.xml"/><Relationship Id="rId5" Type="http://schemas.openxmlformats.org/officeDocument/2006/relationships/image" Target="../media/image12.png"/><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tags" Target="../tags/tag22.xml"/></Relationships>
</file>

<file path=ppt/slides/_rels/slide13.xml.rels><?xml version="1.0" encoding="UTF-8" standalone="yes"?>
<Relationships xmlns="http://schemas.openxmlformats.org/package/2006/relationships"><Relationship Id="rId8" Type="http://schemas.openxmlformats.org/officeDocument/2006/relationships/slideLayout" Target="../slideLayouts/slideLayout3.xml"/><Relationship Id="rId7" Type="http://schemas.openxmlformats.org/officeDocument/2006/relationships/image" Target="../media/image9.png"/><Relationship Id="rId6" Type="http://schemas.openxmlformats.org/officeDocument/2006/relationships/tags" Target="../tags/tag25.xml"/><Relationship Id="rId5" Type="http://schemas.openxmlformats.org/officeDocument/2006/relationships/image" Target="../media/image12.png"/><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tags" Target="../tags/tag24.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png"/><Relationship Id="rId1" Type="http://schemas.openxmlformats.org/officeDocument/2006/relationships/tags" Target="../tags/tag26.xml"/></Relationships>
</file>

<file path=ppt/slides/_rels/slide15.xml.rels><?xml version="1.0" encoding="UTF-8" standalone="yes"?>
<Relationships xmlns="http://schemas.openxmlformats.org/package/2006/relationships"><Relationship Id="rId9" Type="http://schemas.openxmlformats.org/officeDocument/2006/relationships/slideLayout" Target="../slideLayouts/slideLayout3.xml"/><Relationship Id="rId8" Type="http://schemas.openxmlformats.org/officeDocument/2006/relationships/image" Target="../media/image17.jpeg"/><Relationship Id="rId7" Type="http://schemas.openxmlformats.org/officeDocument/2006/relationships/image" Target="../media/image9.png"/><Relationship Id="rId6" Type="http://schemas.openxmlformats.org/officeDocument/2006/relationships/tags" Target="../tags/tag28.xml"/><Relationship Id="rId5" Type="http://schemas.openxmlformats.org/officeDocument/2006/relationships/image" Target="../media/image12.png"/><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tags" Target="../tags/tag27.xml"/></Relationships>
</file>

<file path=ppt/slides/_rels/slide16.xml.rels><?xml version="1.0" encoding="UTF-8" standalone="yes"?>
<Relationships xmlns="http://schemas.openxmlformats.org/package/2006/relationships"><Relationship Id="rId9" Type="http://schemas.openxmlformats.org/officeDocument/2006/relationships/slideLayout" Target="../slideLayouts/slideLayout3.xml"/><Relationship Id="rId8" Type="http://schemas.openxmlformats.org/officeDocument/2006/relationships/image" Target="../media/image18.jpeg"/><Relationship Id="rId7" Type="http://schemas.openxmlformats.org/officeDocument/2006/relationships/image" Target="../media/image9.png"/><Relationship Id="rId6" Type="http://schemas.openxmlformats.org/officeDocument/2006/relationships/tags" Target="../tags/tag30.xml"/><Relationship Id="rId5" Type="http://schemas.openxmlformats.org/officeDocument/2006/relationships/image" Target="../media/image12.png"/><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tags" Target="../tags/tag29.xml"/></Relationships>
</file>

<file path=ppt/slides/_rels/slide17.xml.rels><?xml version="1.0" encoding="UTF-8" standalone="yes"?>
<Relationships xmlns="http://schemas.openxmlformats.org/package/2006/relationships"><Relationship Id="rId9" Type="http://schemas.openxmlformats.org/officeDocument/2006/relationships/slideLayout" Target="../slideLayouts/slideLayout3.xml"/><Relationship Id="rId8" Type="http://schemas.openxmlformats.org/officeDocument/2006/relationships/image" Target="../media/image19.jpeg"/><Relationship Id="rId7" Type="http://schemas.openxmlformats.org/officeDocument/2006/relationships/image" Target="../media/image9.png"/><Relationship Id="rId6" Type="http://schemas.openxmlformats.org/officeDocument/2006/relationships/tags" Target="../tags/tag32.xml"/><Relationship Id="rId5" Type="http://schemas.openxmlformats.org/officeDocument/2006/relationships/image" Target="../media/image12.png"/><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tags" Target="../tags/tag31.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png"/><Relationship Id="rId1" Type="http://schemas.openxmlformats.org/officeDocument/2006/relationships/tags" Target="../tags/tag33.xml"/></Relationships>
</file>

<file path=ppt/slides/_rels/slide19.xml.rels><?xml version="1.0" encoding="UTF-8" standalone="yes"?>
<Relationships xmlns="http://schemas.openxmlformats.org/package/2006/relationships"><Relationship Id="rId9" Type="http://schemas.openxmlformats.org/officeDocument/2006/relationships/slideLayout" Target="../slideLayouts/slideLayout3.xml"/><Relationship Id="rId8" Type="http://schemas.openxmlformats.org/officeDocument/2006/relationships/image" Target="../media/image20.jpeg"/><Relationship Id="rId7" Type="http://schemas.openxmlformats.org/officeDocument/2006/relationships/image" Target="../media/image9.png"/><Relationship Id="rId6" Type="http://schemas.openxmlformats.org/officeDocument/2006/relationships/tags" Target="../tags/tag35.xml"/><Relationship Id="rId5" Type="http://schemas.openxmlformats.org/officeDocument/2006/relationships/image" Target="../media/image12.png"/><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tags" Target="../tags/tag34.xml"/></Relationships>
</file>

<file path=ppt/slides/_rels/slide20.xml.rels><?xml version="1.0" encoding="UTF-8" standalone="yes"?>
<Relationships xmlns="http://schemas.openxmlformats.org/package/2006/relationships"><Relationship Id="rId9" Type="http://schemas.openxmlformats.org/officeDocument/2006/relationships/slideLayout" Target="../slideLayouts/slideLayout3.xml"/><Relationship Id="rId8" Type="http://schemas.openxmlformats.org/officeDocument/2006/relationships/image" Target="../media/image20.jpeg"/><Relationship Id="rId7" Type="http://schemas.openxmlformats.org/officeDocument/2006/relationships/image" Target="../media/image9.png"/><Relationship Id="rId6" Type="http://schemas.openxmlformats.org/officeDocument/2006/relationships/tags" Target="../tags/tag37.xml"/><Relationship Id="rId5" Type="http://schemas.openxmlformats.org/officeDocument/2006/relationships/image" Target="../media/image12.png"/><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tags" Target="../tags/tag36.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png"/><Relationship Id="rId1" Type="http://schemas.openxmlformats.org/officeDocument/2006/relationships/tags" Target="../tags/tag38.xml"/></Relationships>
</file>

<file path=ppt/slides/_rels/slide22.xml.rels><?xml version="1.0" encoding="UTF-8" standalone="yes"?>
<Relationships xmlns="http://schemas.openxmlformats.org/package/2006/relationships"><Relationship Id="rId9" Type="http://schemas.openxmlformats.org/officeDocument/2006/relationships/slideLayout" Target="../slideLayouts/slideLayout3.xml"/><Relationship Id="rId8" Type="http://schemas.openxmlformats.org/officeDocument/2006/relationships/image" Target="../media/image9.png"/><Relationship Id="rId7" Type="http://schemas.openxmlformats.org/officeDocument/2006/relationships/tags" Target="../tags/tag39.xml"/><Relationship Id="rId6" Type="http://schemas.openxmlformats.org/officeDocument/2006/relationships/image" Target="../media/image8.png"/><Relationship Id="rId5" Type="http://schemas.openxmlformats.org/officeDocument/2006/relationships/image" Target="../media/image21.png"/><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 descr="C:\Users\Administrator\素材\2017\7\36.png"/>
          <p:cNvPicPr>
            <a:picLocks noChangeAspect="1" noChangeArrowheads="1"/>
          </p:cNvPicPr>
          <p:nvPr/>
        </p:nvPicPr>
        <p:blipFill>
          <a:blip r:embed="rId1"/>
          <a:srcRect/>
          <a:stretch>
            <a:fillRect/>
          </a:stretch>
        </p:blipFill>
        <p:spPr bwMode="auto">
          <a:xfrm>
            <a:off x="0" y="0"/>
            <a:ext cx="12190413" cy="685958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5" descr="C:\Users\Administrator\素材\2017\7\未标题-4.png"/>
          <p:cNvPicPr>
            <a:picLocks noChangeAspect="1" noChangeArrowheads="1"/>
          </p:cNvPicPr>
          <p:nvPr/>
        </p:nvPicPr>
        <p:blipFill>
          <a:blip r:embed="rId2"/>
          <a:srcRect/>
          <a:stretch>
            <a:fillRect/>
          </a:stretch>
        </p:blipFill>
        <p:spPr bwMode="auto">
          <a:xfrm>
            <a:off x="1" y="5125639"/>
            <a:ext cx="12190413" cy="1733951"/>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descr="C:\Users\Administrator\素材\2017\7\未标题-3.png"/>
          <p:cNvPicPr>
            <a:picLocks noChangeAspect="1" noChangeArrowheads="1"/>
          </p:cNvPicPr>
          <p:nvPr/>
        </p:nvPicPr>
        <p:blipFill>
          <a:blip r:embed="rId3"/>
          <a:srcRect/>
          <a:stretch>
            <a:fillRect/>
          </a:stretch>
        </p:blipFill>
        <p:spPr bwMode="auto">
          <a:xfrm>
            <a:off x="0" y="3390900"/>
            <a:ext cx="5687060" cy="346837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6" descr="C:\Users\Administrator\素材\2017\7\未标题-2.png"/>
          <p:cNvPicPr>
            <a:picLocks noChangeAspect="1" noChangeArrowheads="1"/>
          </p:cNvPicPr>
          <p:nvPr/>
        </p:nvPicPr>
        <p:blipFill>
          <a:blip r:embed="rId4"/>
          <a:srcRect/>
          <a:stretch>
            <a:fillRect/>
          </a:stretch>
        </p:blipFill>
        <p:spPr bwMode="auto">
          <a:xfrm>
            <a:off x="10163171" y="5125639"/>
            <a:ext cx="1837720" cy="1648207"/>
          </a:xfrm>
          <a:prstGeom prst="rect">
            <a:avLst/>
          </a:prstGeom>
          <a:noFill/>
          <a:extLst>
            <a:ext uri="{909E8E84-426E-40DD-AFC4-6F175D3DCCD1}">
              <a14:hiddenFill xmlns:a14="http://schemas.microsoft.com/office/drawing/2010/main">
                <a:solidFill>
                  <a:srgbClr val="FFFFFF"/>
                </a:solidFill>
              </a14:hiddenFill>
            </a:ext>
          </a:extLst>
        </p:spPr>
      </p:pic>
      <p:sp>
        <p:nvSpPr>
          <p:cNvPr id="32" name="TextBox 10"/>
          <p:cNvSpPr txBox="1"/>
          <p:nvPr/>
        </p:nvSpPr>
        <p:spPr>
          <a:xfrm>
            <a:off x="1054735" y="1296670"/>
            <a:ext cx="10375265" cy="2343785"/>
          </a:xfrm>
          <a:prstGeom prst="rect">
            <a:avLst/>
          </a:prstGeom>
          <a:noFill/>
        </p:spPr>
        <p:txBody>
          <a:bodyPr wrap="none" lIns="65000" tIns="32500" rIns="65000" bIns="32500">
            <a:noAutofit/>
          </a:bodyPr>
          <a:lstStyle/>
          <a:p>
            <a:pPr marR="0" lvl="0" indent="0" algn="ctr" defTabSz="914400" rtl="0" fontAlgn="auto">
              <a:lnSpc>
                <a:spcPct val="150000"/>
              </a:lnSpc>
              <a:spcBef>
                <a:spcPts val="0"/>
              </a:spcBef>
              <a:spcAft>
                <a:spcPts val="0"/>
              </a:spcAft>
              <a:buClrTx/>
              <a:buSzTx/>
              <a:buFontTx/>
              <a:buNone/>
              <a:defRPr/>
            </a:pPr>
            <a:r>
              <a:rPr lang="zh-CN" altLang="en-US" sz="6000" b="1" noProof="0" dirty="0">
                <a:ln>
                  <a:noFill/>
                </a:ln>
                <a:solidFill>
                  <a:srgbClr val="FF0000"/>
                </a:solidFill>
                <a:effectLst/>
                <a:uLnTx/>
                <a:uFillTx/>
                <a:latin typeface="微软雅黑" panose="020B0503020204020204" charset="-122"/>
                <a:ea typeface="微软雅黑" panose="020B0503020204020204" charset="-122"/>
                <a:cs typeface="+mn-ea"/>
                <a:sym typeface="+mn-ea"/>
              </a:rPr>
              <a:t>五四运动</a:t>
            </a:r>
            <a:endParaRPr lang="zh-CN" altLang="en-US" sz="6000" b="1" noProof="0" dirty="0">
              <a:ln>
                <a:noFill/>
              </a:ln>
              <a:solidFill>
                <a:srgbClr val="FF0000"/>
              </a:solidFill>
              <a:effectLst/>
              <a:uLnTx/>
              <a:uFillTx/>
              <a:latin typeface="微软雅黑" panose="020B0503020204020204" charset="-122"/>
              <a:ea typeface="微软雅黑" panose="020B0503020204020204" charset="-122"/>
              <a:cs typeface="+mn-ea"/>
              <a:sym typeface="+mn-ea"/>
            </a:endParaRPr>
          </a:p>
          <a:p>
            <a:pPr marR="0" lvl="0" indent="0" algn="ctr" defTabSz="914400" rtl="0" fontAlgn="auto">
              <a:lnSpc>
                <a:spcPct val="150000"/>
              </a:lnSpc>
              <a:spcBef>
                <a:spcPts val="0"/>
              </a:spcBef>
              <a:spcAft>
                <a:spcPts val="0"/>
              </a:spcAft>
              <a:buClrTx/>
              <a:buSzTx/>
              <a:buFontTx/>
              <a:buNone/>
              <a:defRPr/>
            </a:pPr>
            <a:r>
              <a:rPr lang="zh-CN" altLang="en-US" sz="3200" b="1" noProof="0" dirty="0">
                <a:ln>
                  <a:noFill/>
                </a:ln>
                <a:solidFill>
                  <a:srgbClr val="FF0000"/>
                </a:solidFill>
                <a:effectLst/>
                <a:uLnTx/>
                <a:uFillTx/>
                <a:latin typeface="微软雅黑" panose="020B0503020204020204" charset="-122"/>
                <a:ea typeface="微软雅黑" panose="020B0503020204020204" charset="-122"/>
                <a:cs typeface="+mn-ea"/>
                <a:sym typeface="+mn-ea"/>
              </a:rPr>
              <a:t>一场彻底的民族觉醒</a:t>
            </a:r>
            <a:endParaRPr lang="zh-CN" altLang="en-US" sz="3200" b="1" noProof="0" dirty="0">
              <a:ln>
                <a:noFill/>
              </a:ln>
              <a:solidFill>
                <a:srgbClr val="FF0000"/>
              </a:solidFill>
              <a:effectLst/>
              <a:uLnTx/>
              <a:uFillTx/>
              <a:latin typeface="微软雅黑" panose="020B0503020204020204" charset="-122"/>
              <a:ea typeface="微软雅黑" panose="020B0503020204020204" charset="-122"/>
              <a:cs typeface="+mn-ea"/>
              <a:sym typeface="+mn-ea"/>
            </a:endParaRPr>
          </a:p>
          <a:p>
            <a:pPr marR="0" lvl="0" indent="0" algn="ctr" defTabSz="914400" rtl="0" fontAlgn="auto">
              <a:lnSpc>
                <a:spcPct val="150000"/>
              </a:lnSpc>
              <a:spcBef>
                <a:spcPts val="0"/>
              </a:spcBef>
              <a:spcAft>
                <a:spcPts val="0"/>
              </a:spcAft>
              <a:buClrTx/>
              <a:buSzTx/>
              <a:buFontTx/>
              <a:buNone/>
              <a:defRPr/>
            </a:pPr>
            <a:endParaRPr lang="zh-CN" altLang="en-US" sz="3200" b="1" noProof="0" dirty="0">
              <a:ln>
                <a:noFill/>
              </a:ln>
              <a:solidFill>
                <a:srgbClr val="FF0000"/>
              </a:solidFill>
              <a:effectLst/>
              <a:uLnTx/>
              <a:uFillTx/>
              <a:latin typeface="微软雅黑" panose="020B0503020204020204" charset="-122"/>
              <a:ea typeface="微软雅黑" panose="020B0503020204020204" charset="-122"/>
              <a:cs typeface="+mn-ea"/>
              <a:sym typeface="+mn-ea"/>
            </a:endParaRPr>
          </a:p>
        </p:txBody>
      </p:sp>
      <p:pic>
        <p:nvPicPr>
          <p:cNvPr id="36" name="图片 35"/>
          <p:cNvPicPr>
            <a:picLocks noChangeAspect="1"/>
          </p:cNvPicPr>
          <p:nvPr/>
        </p:nvPicPr>
        <p:blipFill>
          <a:blip r:embed="rId5"/>
          <a:stretch>
            <a:fillRect/>
          </a:stretch>
        </p:blipFill>
        <p:spPr>
          <a:xfrm>
            <a:off x="0" y="-32273"/>
            <a:ext cx="4127416" cy="2079264"/>
          </a:xfrm>
          <a:prstGeom prst="rect">
            <a:avLst/>
          </a:prstGeom>
        </p:spPr>
      </p:pic>
      <p:sp>
        <p:nvSpPr>
          <p:cNvPr id="2" name="TextBox 10"/>
          <p:cNvSpPr txBox="1"/>
          <p:nvPr>
            <p:custDataLst>
              <p:tags r:id="rId6"/>
            </p:custDataLst>
          </p:nvPr>
        </p:nvSpPr>
        <p:spPr>
          <a:xfrm>
            <a:off x="7174865" y="4509770"/>
            <a:ext cx="4643120" cy="432435"/>
          </a:xfrm>
          <a:prstGeom prst="rect">
            <a:avLst/>
          </a:prstGeom>
          <a:noFill/>
        </p:spPr>
        <p:txBody>
          <a:bodyPr wrap="none" lIns="65000" tIns="32500" rIns="65000" bIns="32500">
            <a:noAutofit/>
          </a:bodyPr>
          <a:p>
            <a:pPr marL="0" marR="0" lvl="0" indent="0" algn="l" defTabSz="914400" rtl="0" eaLnBrk="1" fontAlgn="auto" latinLnBrk="0" hangingPunct="1">
              <a:lnSpc>
                <a:spcPct val="100000"/>
              </a:lnSpc>
              <a:spcBef>
                <a:spcPts val="0"/>
              </a:spcBef>
              <a:spcAft>
                <a:spcPts val="0"/>
              </a:spcAft>
              <a:buClrTx/>
              <a:buSzTx/>
              <a:buFontTx/>
              <a:buNone/>
              <a:defRPr/>
            </a:pPr>
            <a:r>
              <a:rPr lang="zh-CN" altLang="en-US" sz="2000" noProof="0" dirty="0">
                <a:ln>
                  <a:noFill/>
                </a:ln>
                <a:solidFill>
                  <a:schemeClr val="tx1"/>
                </a:solidFill>
                <a:effectLst/>
                <a:uLnTx/>
                <a:uFillTx/>
                <a:latin typeface="微软雅黑" panose="020B0503020204020204" charset="-122"/>
                <a:ea typeface="微软雅黑" panose="020B0503020204020204" charset="-122"/>
                <a:cs typeface="+mn-ea"/>
                <a:sym typeface="+mn-ea"/>
              </a:rPr>
              <a:t>分享人：贾桂</a:t>
            </a:r>
            <a:r>
              <a:rPr lang="en-US" altLang="zh-CN" sz="2000" noProof="0" dirty="0">
                <a:ln>
                  <a:noFill/>
                </a:ln>
                <a:solidFill>
                  <a:schemeClr val="tx1"/>
                </a:solidFill>
                <a:effectLst/>
                <a:uLnTx/>
                <a:uFillTx/>
                <a:latin typeface="微软雅黑" panose="020B0503020204020204" charset="-122"/>
                <a:ea typeface="微软雅黑" panose="020B0503020204020204" charset="-122"/>
                <a:cs typeface="+mn-ea"/>
                <a:sym typeface="+mn-ea"/>
              </a:rPr>
              <a:t>          </a:t>
            </a:r>
            <a:r>
              <a:rPr lang="zh-CN" altLang="en-US" sz="2000" noProof="0" dirty="0">
                <a:ln>
                  <a:noFill/>
                </a:ln>
                <a:solidFill>
                  <a:schemeClr val="tx1"/>
                </a:solidFill>
                <a:effectLst/>
                <a:uLnTx/>
                <a:uFillTx/>
                <a:latin typeface="微软雅黑" panose="020B0503020204020204" charset="-122"/>
                <a:ea typeface="微软雅黑" panose="020B0503020204020204" charset="-122"/>
                <a:cs typeface="+mn-ea"/>
                <a:sym typeface="+mn-ea"/>
              </a:rPr>
              <a:t>日期：</a:t>
            </a:r>
            <a:r>
              <a:rPr lang="en-US" altLang="zh-CN" sz="2000" noProof="0" dirty="0">
                <a:ln>
                  <a:noFill/>
                </a:ln>
                <a:solidFill>
                  <a:schemeClr val="tx1"/>
                </a:solidFill>
                <a:effectLst/>
                <a:uLnTx/>
                <a:uFillTx/>
                <a:latin typeface="微软雅黑" panose="020B0503020204020204" charset="-122"/>
                <a:ea typeface="微软雅黑" panose="020B0503020204020204" charset="-122"/>
                <a:cs typeface="+mn-ea"/>
                <a:sym typeface="+mn-ea"/>
              </a:rPr>
              <a:t>2026-04-25</a:t>
            </a:r>
            <a:endParaRPr lang="en-US" altLang="zh-CN" sz="2000" noProof="0" dirty="0">
              <a:ln>
                <a:noFill/>
              </a:ln>
              <a:solidFill>
                <a:schemeClr val="tx1"/>
              </a:solidFill>
              <a:effectLst/>
              <a:uLnTx/>
              <a:uFillTx/>
              <a:latin typeface="微软雅黑" panose="020B0503020204020204" charset="-122"/>
              <a:ea typeface="微软雅黑" panose="020B0503020204020204" charset="-122"/>
              <a:cs typeface="+mn-ea"/>
              <a:sym typeface="+mn-ea"/>
            </a:endParaRPr>
          </a:p>
        </p:txBody>
      </p:sp>
      <p:pic>
        <p:nvPicPr>
          <p:cNvPr id="89" name="图片 88" descr="图片1"/>
          <p:cNvPicPr>
            <a:picLocks noChangeAspect="1"/>
          </p:cNvPicPr>
          <p:nvPr>
            <p:custDataLst>
              <p:tags r:id="rId7"/>
            </p:custDataLst>
          </p:nvPr>
        </p:nvPicPr>
        <p:blipFill>
          <a:blip r:embed="rId8"/>
          <a:stretch>
            <a:fillRect/>
          </a:stretch>
        </p:blipFill>
        <p:spPr>
          <a:xfrm>
            <a:off x="10487891" y="189107"/>
            <a:ext cx="1390829" cy="358477"/>
          </a:xfrm>
          <a:prstGeom prst="rect">
            <a:avLst/>
          </a:prstGeom>
        </p:spPr>
      </p:pic>
    </p:spTree>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750"/>
                                            <p:tgtEl>
                                              <p:spTgt spid="22"/>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down)">
                                          <p:cBhvr>
                                            <p:cTn id="11" dur="750"/>
                                            <p:tgtEl>
                                              <p:spTgt spid="23"/>
                                            </p:tgtEl>
                                          </p:cBhvr>
                                        </p:animEffect>
                                      </p:childTnLst>
                                    </p:cTn>
                                  </p:par>
                                </p:childTnLst>
                              </p:cTn>
                            </p:par>
                            <p:par>
                              <p:cTn id="12" fill="hold">
                                <p:stCondLst>
                                  <p:cond delay="2000"/>
                                </p:stCondLst>
                                <p:childTnLst>
                                  <p:par>
                                    <p:cTn id="13" presetID="30" presetClass="entr" presetSubtype="0"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800" decel="100000"/>
                                            <p:tgtEl>
                                              <p:spTgt spid="24"/>
                                            </p:tgtEl>
                                          </p:cBhvr>
                                        </p:animEffect>
                                        <p:anim calcmode="lin" valueType="num">
                                          <p:cBhvr>
                                            <p:cTn id="16" dur="800" decel="100000" fill="hold"/>
                                            <p:tgtEl>
                                              <p:spTgt spid="24"/>
                                            </p:tgtEl>
                                            <p:attrNameLst>
                                              <p:attrName>style.rotation</p:attrName>
                                            </p:attrNameLst>
                                          </p:cBhvr>
                                          <p:tavLst>
                                            <p:tav tm="0">
                                              <p:val>
                                                <p:fltVal val="-90"/>
                                              </p:val>
                                            </p:tav>
                                            <p:tav tm="100000">
                                              <p:val>
                                                <p:fltVal val="0"/>
                                              </p:val>
                                            </p:tav>
                                          </p:tavLst>
                                        </p:anim>
                                        <p:anim calcmode="lin" valueType="num">
                                          <p:cBhvr>
                                            <p:cTn id="17" dur="800" decel="100000" fill="hold"/>
                                            <p:tgtEl>
                                              <p:spTgt spid="24"/>
                                            </p:tgtEl>
                                            <p:attrNameLst>
                                              <p:attrName>ppt_x</p:attrName>
                                            </p:attrNameLst>
                                          </p:cBhvr>
                                          <p:tavLst>
                                            <p:tav tm="0">
                                              <p:val>
                                                <p:strVal val="#ppt_x+0.4"/>
                                              </p:val>
                                            </p:tav>
                                            <p:tav tm="100000">
                                              <p:val>
                                                <p:strVal val="#ppt_x-0.05"/>
                                              </p:val>
                                            </p:tav>
                                          </p:tavLst>
                                        </p:anim>
                                        <p:anim calcmode="lin" valueType="num">
                                          <p:cBhvr>
                                            <p:cTn id="18" dur="800" decel="100000" fill="hold"/>
                                            <p:tgtEl>
                                              <p:spTgt spid="24"/>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24"/>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24"/>
                                            </p:tgtEl>
                                            <p:attrNameLst>
                                              <p:attrName>ppt_y</p:attrName>
                                            </p:attrNameLst>
                                          </p:cBhvr>
                                          <p:tavLst>
                                            <p:tav tm="0">
                                              <p:val>
                                                <p:strVal val="#ppt_y+0.1"/>
                                              </p:val>
                                            </p:tav>
                                            <p:tav tm="100000">
                                              <p:val>
                                                <p:strVal val="#ppt_y"/>
                                              </p:val>
                                            </p:tav>
                                          </p:tavLst>
                                        </p:anim>
                                      </p:childTnLst>
                                    </p:cTn>
                                  </p:par>
                                </p:childTnLst>
                              </p:cTn>
                            </p:par>
                            <p:par>
                              <p:cTn id="21" fill="hold">
                                <p:stCondLst>
                                  <p:cond delay="3000"/>
                                </p:stCondLst>
                                <p:childTnLst>
                                  <p:par>
                                    <p:cTn id="22" presetID="2" presetClass="entr" presetSubtype="1" fill="hold" grpId="0" nodeType="afterEffect" p14:presetBounceEnd="50000">
                                      <p:stCondLst>
                                        <p:cond delay="0"/>
                                      </p:stCondLst>
                                      <p:iterate type="lt">
                                        <p:tmPct val="10000"/>
                                      </p:iterate>
                                      <p:childTnLst>
                                        <p:set>
                                          <p:cBhvr>
                                            <p:cTn id="23" dur="1" fill="hold">
                                              <p:stCondLst>
                                                <p:cond delay="0"/>
                                              </p:stCondLst>
                                            </p:cTn>
                                            <p:tgtEl>
                                              <p:spTgt spid="32"/>
                                            </p:tgtEl>
                                            <p:attrNameLst>
                                              <p:attrName>style.visibility</p:attrName>
                                            </p:attrNameLst>
                                          </p:cBhvr>
                                          <p:to>
                                            <p:strVal val="visible"/>
                                          </p:to>
                                        </p:set>
                                        <p:anim calcmode="lin" valueType="num" p14:bounceEnd="50000">
                                          <p:cBhvr additive="base">
                                            <p:cTn id="24" dur="1250" fill="hold"/>
                                            <p:tgtEl>
                                              <p:spTgt spid="32"/>
                                            </p:tgtEl>
                                            <p:attrNameLst>
                                              <p:attrName>ppt_x</p:attrName>
                                            </p:attrNameLst>
                                          </p:cBhvr>
                                          <p:tavLst>
                                            <p:tav tm="0">
                                              <p:val>
                                                <p:strVal val="#ppt_x"/>
                                              </p:val>
                                            </p:tav>
                                            <p:tav tm="100000">
                                              <p:val>
                                                <p:strVal val="#ppt_x"/>
                                              </p:val>
                                            </p:tav>
                                          </p:tavLst>
                                        </p:anim>
                                        <p:anim calcmode="lin" valueType="num" p14:bounceEnd="50000">
                                          <p:cBhvr additive="base">
                                            <p:cTn id="25" dur="1250" fill="hold"/>
                                            <p:tgtEl>
                                              <p:spTgt spid="32"/>
                                            </p:tgtEl>
                                            <p:attrNameLst>
                                              <p:attrName>ppt_y</p:attrName>
                                            </p:attrNameLst>
                                          </p:cBhvr>
                                          <p:tavLst>
                                            <p:tav tm="0">
                                              <p:val>
                                                <p:strVal val="0-#ppt_h/2"/>
                                              </p:val>
                                            </p:tav>
                                            <p:tav tm="100000">
                                              <p:val>
                                                <p:strVal val="#ppt_y"/>
                                              </p:val>
                                            </p:tav>
                                          </p:tavLst>
                                        </p:anim>
                                      </p:childTnLst>
                                    </p:cTn>
                                  </p:par>
                                </p:childTnLst>
                              </p:cTn>
                            </p:par>
                            <p:par>
                              <p:cTn id="26" fill="hold">
                                <p:stCondLst>
                                  <p:cond delay="4500"/>
                                </p:stCondLst>
                                <p:childTnLst>
                                  <p:par>
                                    <p:cTn id="27" presetID="22" presetClass="entr" presetSubtype="8" fill="hold" nodeType="after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wipe(left)">
                                          <p:cBhvr>
                                            <p:cTn id="2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750"/>
                                            <p:tgtEl>
                                              <p:spTgt spid="22"/>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down)">
                                          <p:cBhvr>
                                            <p:cTn id="11" dur="750"/>
                                            <p:tgtEl>
                                              <p:spTgt spid="23"/>
                                            </p:tgtEl>
                                          </p:cBhvr>
                                        </p:animEffect>
                                      </p:childTnLst>
                                    </p:cTn>
                                  </p:par>
                                </p:childTnLst>
                              </p:cTn>
                            </p:par>
                            <p:par>
                              <p:cTn id="12" fill="hold">
                                <p:stCondLst>
                                  <p:cond delay="2000"/>
                                </p:stCondLst>
                                <p:childTnLst>
                                  <p:par>
                                    <p:cTn id="13" presetID="30" presetClass="entr" presetSubtype="0"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800" decel="100000"/>
                                            <p:tgtEl>
                                              <p:spTgt spid="24"/>
                                            </p:tgtEl>
                                          </p:cBhvr>
                                        </p:animEffect>
                                        <p:anim calcmode="lin" valueType="num">
                                          <p:cBhvr>
                                            <p:cTn id="16" dur="800" decel="100000" fill="hold"/>
                                            <p:tgtEl>
                                              <p:spTgt spid="24"/>
                                            </p:tgtEl>
                                            <p:attrNameLst>
                                              <p:attrName>style.rotation</p:attrName>
                                            </p:attrNameLst>
                                          </p:cBhvr>
                                          <p:tavLst>
                                            <p:tav tm="0">
                                              <p:val>
                                                <p:fltVal val="-90"/>
                                              </p:val>
                                            </p:tav>
                                            <p:tav tm="100000">
                                              <p:val>
                                                <p:fltVal val="0"/>
                                              </p:val>
                                            </p:tav>
                                          </p:tavLst>
                                        </p:anim>
                                        <p:anim calcmode="lin" valueType="num">
                                          <p:cBhvr>
                                            <p:cTn id="17" dur="800" decel="100000" fill="hold"/>
                                            <p:tgtEl>
                                              <p:spTgt spid="24"/>
                                            </p:tgtEl>
                                            <p:attrNameLst>
                                              <p:attrName>ppt_x</p:attrName>
                                            </p:attrNameLst>
                                          </p:cBhvr>
                                          <p:tavLst>
                                            <p:tav tm="0">
                                              <p:val>
                                                <p:strVal val="#ppt_x+0.4"/>
                                              </p:val>
                                            </p:tav>
                                            <p:tav tm="100000">
                                              <p:val>
                                                <p:strVal val="#ppt_x-0.05"/>
                                              </p:val>
                                            </p:tav>
                                          </p:tavLst>
                                        </p:anim>
                                        <p:anim calcmode="lin" valueType="num">
                                          <p:cBhvr>
                                            <p:cTn id="18" dur="800" decel="100000" fill="hold"/>
                                            <p:tgtEl>
                                              <p:spTgt spid="24"/>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24"/>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24"/>
                                            </p:tgtEl>
                                            <p:attrNameLst>
                                              <p:attrName>ppt_y</p:attrName>
                                            </p:attrNameLst>
                                          </p:cBhvr>
                                          <p:tavLst>
                                            <p:tav tm="0">
                                              <p:val>
                                                <p:strVal val="#ppt_y+0.1"/>
                                              </p:val>
                                            </p:tav>
                                            <p:tav tm="100000">
                                              <p:val>
                                                <p:strVal val="#ppt_y"/>
                                              </p:val>
                                            </p:tav>
                                          </p:tavLst>
                                        </p:anim>
                                      </p:childTnLst>
                                    </p:cTn>
                                  </p:par>
                                </p:childTnLst>
                              </p:cTn>
                            </p:par>
                            <p:par>
                              <p:cTn id="21" fill="hold">
                                <p:stCondLst>
                                  <p:cond delay="3000"/>
                                </p:stCondLst>
                                <p:childTnLst>
                                  <p:par>
                                    <p:cTn id="22" presetID="2" presetClass="entr" presetSubtype="1" fill="hold" grpId="0" nodeType="afterEffect">
                                      <p:stCondLst>
                                        <p:cond delay="0"/>
                                      </p:stCondLst>
                                      <p:iterate type="lt">
                                        <p:tmPct val="10000"/>
                                      </p:iterate>
                                      <p:childTnLst>
                                        <p:set>
                                          <p:cBhvr>
                                            <p:cTn id="23" dur="1" fill="hold">
                                              <p:stCondLst>
                                                <p:cond delay="0"/>
                                              </p:stCondLst>
                                            </p:cTn>
                                            <p:tgtEl>
                                              <p:spTgt spid="32"/>
                                            </p:tgtEl>
                                            <p:attrNameLst>
                                              <p:attrName>style.visibility</p:attrName>
                                            </p:attrNameLst>
                                          </p:cBhvr>
                                          <p:to>
                                            <p:strVal val="visible"/>
                                          </p:to>
                                        </p:set>
                                        <p:anim calcmode="lin" valueType="num">
                                          <p:cBhvr additive="base">
                                            <p:cTn id="24" dur="1250" fill="hold"/>
                                            <p:tgtEl>
                                              <p:spTgt spid="32"/>
                                            </p:tgtEl>
                                            <p:attrNameLst>
                                              <p:attrName>ppt_x</p:attrName>
                                            </p:attrNameLst>
                                          </p:cBhvr>
                                          <p:tavLst>
                                            <p:tav tm="0">
                                              <p:val>
                                                <p:strVal val="#ppt_x"/>
                                              </p:val>
                                            </p:tav>
                                            <p:tav tm="100000">
                                              <p:val>
                                                <p:strVal val="#ppt_x"/>
                                              </p:val>
                                            </p:tav>
                                          </p:tavLst>
                                        </p:anim>
                                        <p:anim calcmode="lin" valueType="num">
                                          <p:cBhvr additive="base">
                                            <p:cTn id="25" dur="1250" fill="hold"/>
                                            <p:tgtEl>
                                              <p:spTgt spid="32"/>
                                            </p:tgtEl>
                                            <p:attrNameLst>
                                              <p:attrName>ppt_y</p:attrName>
                                            </p:attrNameLst>
                                          </p:cBhvr>
                                          <p:tavLst>
                                            <p:tav tm="0">
                                              <p:val>
                                                <p:strVal val="0-#ppt_h/2"/>
                                              </p:val>
                                            </p:tav>
                                            <p:tav tm="100000">
                                              <p:val>
                                                <p:strVal val="#ppt_y"/>
                                              </p:val>
                                            </p:tav>
                                          </p:tavLst>
                                        </p:anim>
                                      </p:childTnLst>
                                    </p:cTn>
                                  </p:par>
                                </p:childTnLst>
                              </p:cTn>
                            </p:par>
                            <p:par>
                              <p:cTn id="26" fill="hold">
                                <p:stCondLst>
                                  <p:cond delay="4500"/>
                                </p:stCondLst>
                                <p:childTnLst>
                                  <p:par>
                                    <p:cTn id="27" presetID="22" presetClass="entr" presetSubtype="8" fill="hold" nodeType="after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wipe(left)">
                                          <p:cBhvr>
                                            <p:cTn id="2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747395" y="1053465"/>
            <a:ext cx="10108565" cy="5309870"/>
          </a:xfrm>
          <a:prstGeom prst="rect">
            <a:avLst/>
          </a:prstGeom>
          <a:noFill/>
        </p:spPr>
        <p:txBody>
          <a:bodyPr wrap="square" rtlCol="0">
            <a:noAutofit/>
          </a:bodyPr>
          <a:p>
            <a:pPr algn="ctr"/>
            <a:r>
              <a:rPr lang="zh-CN" altLang="en-US" sz="4800">
                <a:solidFill>
                  <a:srgbClr val="FF0000"/>
                </a:solidFill>
              </a:rPr>
              <a:t>目录</a:t>
            </a:r>
            <a:endParaRPr lang="zh-CN" altLang="en-US" sz="4800">
              <a:solidFill>
                <a:srgbClr val="FF0000"/>
              </a:solidFill>
            </a:endParaRPr>
          </a:p>
          <a:p>
            <a:r>
              <a:rPr lang="zh-CN" altLang="en-US" sz="3200">
                <a:solidFill>
                  <a:srgbClr val="FF0000"/>
                </a:solidFill>
                <a:sym typeface="+mn-ea"/>
              </a:rPr>
              <a:t>一、</a:t>
            </a:r>
            <a:r>
              <a:rPr lang="zh-CN" altLang="en-US" sz="3200" b="1">
                <a:solidFill>
                  <a:srgbClr val="FF0000"/>
                </a:solidFill>
                <a:latin typeface="宋体" panose="02010600030101010101" pitchFamily="2" charset="-122"/>
                <a:ea typeface="宋体" panose="02010600030101010101" pitchFamily="2" charset="-122"/>
                <a:cs typeface="宋体" panose="02010600030101010101" pitchFamily="2" charset="-122"/>
              </a:rPr>
              <a:t>历史的铺垫</a:t>
            </a:r>
            <a:r>
              <a:rPr lang="en-US" altLang="zh-CN" sz="3200" b="1">
                <a:solidFill>
                  <a:srgbClr val="FF0000"/>
                </a:solidFill>
                <a:latin typeface="宋体" panose="02010600030101010101" pitchFamily="2" charset="-122"/>
                <a:ea typeface="宋体" panose="02010600030101010101" pitchFamily="2" charset="-122"/>
                <a:cs typeface="宋体" panose="02010600030101010101" pitchFamily="2" charset="-122"/>
              </a:rPr>
              <a:t> </a:t>
            </a:r>
            <a:endParaRPr lang="en-US" altLang="zh-CN" sz="3200" b="1">
              <a:solidFill>
                <a:srgbClr val="FF0000"/>
              </a:solidFill>
              <a:latin typeface="宋体" panose="02010600030101010101" pitchFamily="2" charset="-122"/>
              <a:ea typeface="宋体" panose="02010600030101010101" pitchFamily="2" charset="-122"/>
              <a:cs typeface="宋体" panose="02010600030101010101" pitchFamily="2" charset="-122"/>
            </a:endParaRPr>
          </a:p>
          <a:p>
            <a:r>
              <a:rPr lang="en-US" altLang="zh-CN" sz="3200" b="1">
                <a:solidFill>
                  <a:srgbClr val="FF0000"/>
                </a:solidFill>
                <a:latin typeface="宋体" panose="02010600030101010101" pitchFamily="2" charset="-122"/>
                <a:ea typeface="宋体" panose="02010600030101010101" pitchFamily="2" charset="-122"/>
                <a:cs typeface="宋体" panose="02010600030101010101" pitchFamily="2" charset="-122"/>
              </a:rPr>
              <a:t>                       </a:t>
            </a:r>
            <a:br>
              <a:rPr lang="en-US" altLang="zh-CN" sz="3200" b="1">
                <a:solidFill>
                  <a:srgbClr val="FF0000"/>
                </a:solidFill>
                <a:latin typeface="宋体" panose="02010600030101010101" pitchFamily="2" charset="-122"/>
                <a:ea typeface="宋体" panose="02010600030101010101" pitchFamily="2" charset="-122"/>
                <a:cs typeface="宋体" panose="02010600030101010101" pitchFamily="2" charset="-122"/>
              </a:rPr>
            </a:br>
            <a:r>
              <a:rPr lang="zh-CN" altLang="en-US" sz="32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二、导火索</a:t>
            </a:r>
            <a:endParaRPr lang="zh-CN" altLang="en-US" sz="3200" b="1">
              <a:solidFill>
                <a:srgbClr val="FF0000"/>
              </a:solidFill>
              <a:latin typeface="宋体" panose="02010600030101010101" pitchFamily="2" charset="-122"/>
              <a:ea typeface="宋体" panose="02010600030101010101" pitchFamily="2" charset="-122"/>
              <a:cs typeface="宋体" panose="02010600030101010101" pitchFamily="2" charset="-122"/>
              <a:sym typeface="+mn-ea"/>
            </a:endParaRPr>
          </a:p>
          <a:p>
            <a:r>
              <a:rPr lang="en-US" altLang="zh-CN" sz="3200" b="1">
                <a:solidFill>
                  <a:srgbClr val="FF0000"/>
                </a:solidFill>
                <a:latin typeface="宋体" panose="02010600030101010101" pitchFamily="2" charset="-122"/>
                <a:ea typeface="宋体" panose="02010600030101010101" pitchFamily="2" charset="-122"/>
                <a:cs typeface="宋体" panose="02010600030101010101" pitchFamily="2" charset="-122"/>
              </a:rPr>
              <a:t>                  </a:t>
            </a:r>
            <a:br>
              <a:rPr lang="en-US" altLang="zh-CN" sz="3200" b="1">
                <a:solidFill>
                  <a:srgbClr val="FF0000"/>
                </a:solidFill>
                <a:latin typeface="宋体" panose="02010600030101010101" pitchFamily="2" charset="-122"/>
                <a:ea typeface="宋体" panose="02010600030101010101" pitchFamily="2" charset="-122"/>
                <a:cs typeface="宋体" panose="02010600030101010101" pitchFamily="2" charset="-122"/>
              </a:rPr>
            </a:br>
            <a:r>
              <a:rPr lang="zh-CN" altLang="en-US" sz="32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三、</a:t>
            </a:r>
            <a:r>
              <a:rPr lang="zh-CN" altLang="en-US" sz="3200" b="1">
                <a:solidFill>
                  <a:srgbClr val="FF0000"/>
                </a:solidFill>
                <a:latin typeface="宋体" panose="02010600030101010101" pitchFamily="2" charset="-122"/>
                <a:ea typeface="宋体" panose="02010600030101010101" pitchFamily="2" charset="-122"/>
                <a:cs typeface="宋体" panose="02010600030101010101" pitchFamily="2" charset="-122"/>
              </a:rPr>
              <a:t>运动的爆发</a:t>
            </a:r>
            <a:endParaRPr lang="zh-CN" altLang="en-US" sz="3200" b="1">
              <a:solidFill>
                <a:srgbClr val="FF0000"/>
              </a:solidFill>
              <a:latin typeface="宋体" panose="02010600030101010101" pitchFamily="2" charset="-122"/>
              <a:ea typeface="宋体" panose="02010600030101010101" pitchFamily="2" charset="-122"/>
              <a:cs typeface="宋体" panose="02010600030101010101" pitchFamily="2" charset="-122"/>
            </a:endParaRPr>
          </a:p>
          <a:p>
            <a:r>
              <a:rPr lang="en-US" altLang="zh-CN" sz="3200" b="1">
                <a:solidFill>
                  <a:srgbClr val="FF0000"/>
                </a:solidFill>
                <a:latin typeface="宋体" panose="02010600030101010101" pitchFamily="2" charset="-122"/>
                <a:ea typeface="宋体" panose="02010600030101010101" pitchFamily="2" charset="-122"/>
                <a:cs typeface="宋体" panose="02010600030101010101" pitchFamily="2" charset="-122"/>
              </a:rPr>
              <a:t>       </a:t>
            </a:r>
            <a:br>
              <a:rPr lang="zh-CN" altLang="en-US" sz="3200" b="1">
                <a:solidFill>
                  <a:srgbClr val="FF0000"/>
                </a:solidFill>
                <a:latin typeface="宋体" panose="02010600030101010101" pitchFamily="2" charset="-122"/>
                <a:ea typeface="宋体" panose="02010600030101010101" pitchFamily="2" charset="-122"/>
                <a:cs typeface="宋体" panose="02010600030101010101" pitchFamily="2" charset="-122"/>
              </a:rPr>
            </a:br>
            <a:r>
              <a:rPr lang="zh-CN" altLang="en-US" sz="32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四、深远的意义</a:t>
            </a:r>
            <a:br>
              <a:rPr lang="zh-CN" altLang="en-US" sz="32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br>
            <a:br>
              <a:rPr lang="zh-CN" altLang="en-US" sz="24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br>
            <a:r>
              <a:rPr lang="en-US" altLang="zh-CN" sz="2400" b="1">
                <a:solidFill>
                  <a:srgbClr val="FF0000"/>
                </a:solidFill>
                <a:latin typeface="宋体" panose="02010600030101010101" pitchFamily="2" charset="-122"/>
                <a:ea typeface="宋体" panose="02010600030101010101" pitchFamily="2" charset="-122"/>
                <a:cs typeface="宋体" panose="02010600030101010101" pitchFamily="2" charset="-122"/>
              </a:rPr>
              <a:t>             </a:t>
            </a:r>
            <a:endParaRPr lang="en-US" altLang="zh-CN" sz="2400" b="1">
              <a:solidFill>
                <a:srgbClr val="FF0000"/>
              </a:solidFill>
              <a:latin typeface="宋体" panose="02010600030101010101" pitchFamily="2" charset="-122"/>
              <a:ea typeface="宋体" panose="02010600030101010101" pitchFamily="2" charset="-122"/>
              <a:cs typeface="宋体" panose="02010600030101010101" pitchFamily="2" charset="-122"/>
            </a:endParaRPr>
          </a:p>
        </p:txBody>
      </p:sp>
      <p:pic>
        <p:nvPicPr>
          <p:cNvPr id="89" name="图片 88" descr="图片1"/>
          <p:cNvPicPr>
            <a:picLocks noChangeAspect="1"/>
          </p:cNvPicPr>
          <p:nvPr>
            <p:custDataLst>
              <p:tags r:id="rId1"/>
            </p:custDataLst>
          </p:nvPr>
        </p:nvPicPr>
        <p:blipFill>
          <a:blip r:embed="rId2"/>
          <a:stretch>
            <a:fillRect/>
          </a:stretch>
        </p:blipFill>
        <p:spPr>
          <a:xfrm>
            <a:off x="10416136" y="261497"/>
            <a:ext cx="1390829" cy="35847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747395" y="1053465"/>
            <a:ext cx="10108565" cy="5309870"/>
          </a:xfrm>
          <a:prstGeom prst="rect">
            <a:avLst/>
          </a:prstGeom>
          <a:noFill/>
        </p:spPr>
        <p:txBody>
          <a:bodyPr wrap="square" rtlCol="0">
            <a:noAutofit/>
          </a:bodyPr>
          <a:p>
            <a:pPr indent="0" algn="ctr">
              <a:lnSpc>
                <a:spcPct val="125000"/>
              </a:lnSpc>
              <a:defRPr/>
            </a:pPr>
            <a:endParaRPr lang="en-US" sz="4800" b="1">
              <a:solidFill>
                <a:srgbClr val="DAA520"/>
              </a:solidFill>
              <a:latin typeface="Noto Serif SC"/>
              <a:ea typeface="Noto Serif SC"/>
              <a:cs typeface="Noto Serif SC"/>
              <a:sym typeface="Noto Serif SC"/>
            </a:endParaRPr>
          </a:p>
          <a:p>
            <a:pPr indent="0" algn="ctr">
              <a:lnSpc>
                <a:spcPct val="125000"/>
              </a:lnSpc>
              <a:defRPr/>
            </a:pPr>
            <a:r>
              <a:rPr lang="en-US" sz="4800" b="1">
                <a:solidFill>
                  <a:srgbClr val="FF0000"/>
                </a:solidFill>
                <a:latin typeface="Noto Serif SC"/>
                <a:ea typeface="Noto Serif SC"/>
                <a:cs typeface="Noto Serif SC"/>
                <a:sym typeface="Noto Serif SC"/>
              </a:rPr>
              <a:t>PART 01</a:t>
            </a:r>
            <a:endParaRPr lang="en-US" sz="4800" b="1">
              <a:solidFill>
                <a:srgbClr val="FF0000"/>
              </a:solidFill>
              <a:latin typeface="Noto Serif SC"/>
              <a:ea typeface="Noto Serif SC"/>
              <a:cs typeface="Noto Serif SC"/>
              <a:sym typeface="Noto Serif SC"/>
            </a:endParaRPr>
          </a:p>
          <a:p>
            <a:pPr indent="0" algn="ctr">
              <a:lnSpc>
                <a:spcPct val="125000"/>
              </a:lnSpc>
              <a:defRPr/>
            </a:pPr>
            <a:endParaRPr lang="en-US" altLang="zh-CN" sz="2400" b="1">
              <a:solidFill>
                <a:srgbClr val="FF0000"/>
              </a:solidFill>
              <a:latin typeface="宋体" panose="02010600030101010101" pitchFamily="2" charset="-122"/>
              <a:ea typeface="宋体" panose="02010600030101010101" pitchFamily="2" charset="-122"/>
              <a:cs typeface="宋体" panose="02010600030101010101" pitchFamily="2" charset="-122"/>
            </a:endParaRPr>
          </a:p>
          <a:p>
            <a:pPr indent="0" algn="ctr">
              <a:lnSpc>
                <a:spcPct val="125000"/>
              </a:lnSpc>
              <a:defRPr/>
            </a:pPr>
            <a:r>
              <a:rPr lang="en-US" sz="4000" b="1" spc="400">
                <a:solidFill>
                  <a:srgbClr val="FF0000"/>
                </a:solidFill>
                <a:latin typeface="黑体" panose="02010609060101010101" charset="-122"/>
                <a:ea typeface="黑体" panose="02010609060101010101" charset="-122"/>
                <a:cs typeface="Noto Serif SC"/>
                <a:sym typeface="Noto Serif SC"/>
              </a:rPr>
              <a:t>历史的铺垫</a:t>
            </a:r>
            <a:endParaRPr lang="en-US" sz="4000">
              <a:solidFill>
                <a:srgbClr val="FF0000"/>
              </a:solidFill>
              <a:latin typeface="黑体" panose="02010609060101010101" charset="-122"/>
              <a:ea typeface="黑体" panose="02010609060101010101" charset="-122"/>
            </a:endParaRPr>
          </a:p>
          <a:p>
            <a:pPr indent="0" algn="ctr">
              <a:lnSpc>
                <a:spcPct val="125000"/>
              </a:lnSpc>
              <a:defRPr/>
            </a:pPr>
            <a:endParaRPr lang="en-US" altLang="zh-CN" sz="4000" b="1">
              <a:solidFill>
                <a:srgbClr val="FF0000"/>
              </a:solidFill>
              <a:latin typeface="黑体" panose="02010609060101010101" charset="-122"/>
              <a:ea typeface="黑体" panose="02010609060101010101" charset="-122"/>
              <a:cs typeface="宋体" panose="02010600030101010101" pitchFamily="2" charset="-122"/>
            </a:endParaRPr>
          </a:p>
        </p:txBody>
      </p:sp>
      <p:pic>
        <p:nvPicPr>
          <p:cNvPr id="89" name="图片 88" descr="图片1"/>
          <p:cNvPicPr>
            <a:picLocks noChangeAspect="1"/>
          </p:cNvPicPr>
          <p:nvPr>
            <p:custDataLst>
              <p:tags r:id="rId1"/>
            </p:custDataLst>
          </p:nvPr>
        </p:nvPicPr>
        <p:blipFill>
          <a:blip r:embed="rId2"/>
          <a:stretch>
            <a:fillRect/>
          </a:stretch>
        </p:blipFill>
        <p:spPr>
          <a:xfrm>
            <a:off x="10416136" y="261497"/>
            <a:ext cx="1390829" cy="35847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pic>
        <p:nvPicPr>
          <p:cNvPr id="89" name="图片 88" descr="图片1"/>
          <p:cNvPicPr>
            <a:picLocks noChangeAspect="1"/>
          </p:cNvPicPr>
          <p:nvPr>
            <p:custDataLst>
              <p:tags r:id="rId6"/>
            </p:custDataLst>
          </p:nvPr>
        </p:nvPicPr>
        <p:blipFill>
          <a:blip r:embed="rId7"/>
          <a:stretch>
            <a:fillRect/>
          </a:stretch>
        </p:blipFill>
        <p:spPr>
          <a:xfrm>
            <a:off x="10487891" y="261497"/>
            <a:ext cx="1390829" cy="358477"/>
          </a:xfrm>
          <a:prstGeom prst="rect">
            <a:avLst/>
          </a:prstGeom>
        </p:spPr>
      </p:pic>
      <p:sp>
        <p:nvSpPr>
          <p:cNvPr id="4" name="文本框 3"/>
          <p:cNvSpPr txBox="1"/>
          <p:nvPr/>
        </p:nvSpPr>
        <p:spPr>
          <a:xfrm>
            <a:off x="6113780" y="880745"/>
            <a:ext cx="5172710" cy="4986020"/>
          </a:xfrm>
          <a:prstGeom prst="rect">
            <a:avLst/>
          </a:prstGeom>
        </p:spPr>
        <p:txBody>
          <a:bodyPr>
            <a:noAutofit/>
            <a:extLst>
              <a:ext uri="{4A0BC546-FE56-4ADE-93B0-CB8AF2F6F144}">
                <wpsdc:textFrameExt xmlns:wpsdc="http://www.wps.cn/officeDocument/2022/drawingmlCustomData" type="text"/>
              </a:ext>
            </a:extLst>
          </a:bodyPr>
          <a:p>
            <a:pPr indent="0" algn="l" fontAlgn="auto">
              <a:lnSpc>
                <a:spcPct val="120000"/>
              </a:lnSpc>
            </a:pPr>
            <a:r>
              <a:rPr lang="en-US" altLang="zh-CN" sz="2400" b="1" kern="0" noProof="0">
                <a:ln>
                  <a:noFill/>
                </a:ln>
                <a:solidFill>
                  <a:schemeClr val="tx1"/>
                </a:solidFill>
                <a:effectLst/>
                <a:uLnTx/>
                <a:uFillTx/>
                <a:latin typeface="微软雅黑" panose="020B0503020204020204" charset="-122"/>
                <a:ea typeface="微软雅黑" panose="020B0503020204020204" charset="-122"/>
                <a:cs typeface="+mn-ea"/>
                <a:sym typeface="+mn-lt"/>
              </a:rPr>
              <a:t>       </a:t>
            </a:r>
            <a:r>
              <a:rPr lang="zh-CN" altLang="en-US" sz="2400" b="1">
                <a:solidFill>
                  <a:schemeClr val="tx1"/>
                </a:solidFill>
                <a:sym typeface="+mn-lt"/>
              </a:rPr>
              <a:t>是什么样的力量，能够让一个沉睡的古老民族猛然惊醒？是什么样的事件，能够成为中国近代历史承上启下的伟大转折点？</a:t>
            </a:r>
            <a:r>
              <a:rPr lang="en-US" altLang="zh-CN" sz="2400" b="1">
                <a:solidFill>
                  <a:schemeClr val="tx1"/>
                </a:solidFill>
                <a:sym typeface="+mn-lt"/>
              </a:rPr>
              <a:t> </a:t>
            </a:r>
            <a:r>
              <a:rPr lang="zh-CN" altLang="en-US" sz="2400" b="1">
                <a:solidFill>
                  <a:schemeClr val="tx1"/>
                </a:solidFill>
                <a:sym typeface="+mn-lt"/>
              </a:rPr>
              <a:t>答案，就镌刻在历史的丰碑上</a:t>
            </a:r>
            <a:r>
              <a:rPr lang="en-US" altLang="zh-CN" sz="2400" b="1">
                <a:solidFill>
                  <a:schemeClr val="tx1"/>
                </a:solidFill>
                <a:sym typeface="+mn-lt"/>
              </a:rPr>
              <a:t>——</a:t>
            </a:r>
            <a:r>
              <a:rPr lang="zh-CN" altLang="en-US" sz="2400" b="1">
                <a:solidFill>
                  <a:schemeClr val="tx1"/>
                </a:solidFill>
                <a:sym typeface="+mn-lt"/>
              </a:rPr>
              <a:t>那就是，五四运动。它不仅仅是一场学生运动，更是一场彻底的民族觉醒，是我们民族在救亡图存、向死而生的关键时刻，担负起历史使命的伟大开端。</a:t>
            </a:r>
            <a:endParaRPr lang="zh-CN" altLang="en-US" sz="2400" b="1">
              <a:solidFill>
                <a:schemeClr val="tx1"/>
              </a:solidFill>
              <a:sym typeface="+mn-lt"/>
            </a:endParaRPr>
          </a:p>
        </p:txBody>
      </p:sp>
      <p:pic>
        <p:nvPicPr>
          <p:cNvPr id="3" name="图片 2" descr="IMG_256"/>
          <p:cNvPicPr>
            <a:picLocks noChangeAspect="1"/>
          </p:cNvPicPr>
          <p:nvPr/>
        </p:nvPicPr>
        <p:blipFill>
          <a:blip r:embed="rId8"/>
          <a:stretch>
            <a:fillRect/>
          </a:stretch>
        </p:blipFill>
        <p:spPr>
          <a:xfrm>
            <a:off x="262890" y="981710"/>
            <a:ext cx="5288280" cy="414782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31" presetClass="entr" presetSubtype="0"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750" fill="hold"/>
                                        <p:tgtEl>
                                          <p:spTgt spid="16"/>
                                        </p:tgtEl>
                                        <p:attrNameLst>
                                          <p:attrName>ppt_w</p:attrName>
                                        </p:attrNameLst>
                                      </p:cBhvr>
                                      <p:tavLst>
                                        <p:tav tm="0">
                                          <p:val>
                                            <p:fltVal val="0"/>
                                          </p:val>
                                        </p:tav>
                                        <p:tav tm="100000">
                                          <p:val>
                                            <p:strVal val="#ppt_w"/>
                                          </p:val>
                                        </p:tav>
                                      </p:tavLst>
                                    </p:anim>
                                    <p:anim calcmode="lin" valueType="num">
                                      <p:cBhvr>
                                        <p:cTn id="17" dur="750" fill="hold"/>
                                        <p:tgtEl>
                                          <p:spTgt spid="16"/>
                                        </p:tgtEl>
                                        <p:attrNameLst>
                                          <p:attrName>ppt_h</p:attrName>
                                        </p:attrNameLst>
                                      </p:cBhvr>
                                      <p:tavLst>
                                        <p:tav tm="0">
                                          <p:val>
                                            <p:fltVal val="0"/>
                                          </p:val>
                                        </p:tav>
                                        <p:tav tm="100000">
                                          <p:val>
                                            <p:strVal val="#ppt_h"/>
                                          </p:val>
                                        </p:tav>
                                      </p:tavLst>
                                    </p:anim>
                                    <p:anim calcmode="lin" valueType="num">
                                      <p:cBhvr>
                                        <p:cTn id="18" dur="750" fill="hold"/>
                                        <p:tgtEl>
                                          <p:spTgt spid="16"/>
                                        </p:tgtEl>
                                        <p:attrNameLst>
                                          <p:attrName>style.rotation</p:attrName>
                                        </p:attrNameLst>
                                      </p:cBhvr>
                                      <p:tavLst>
                                        <p:tav tm="0">
                                          <p:val>
                                            <p:fltVal val="90"/>
                                          </p:val>
                                        </p:tav>
                                        <p:tav tm="100000">
                                          <p:val>
                                            <p:fltVal val="0"/>
                                          </p:val>
                                        </p:tav>
                                      </p:tavLst>
                                    </p:anim>
                                    <p:animEffect transition="in" filter="fade">
                                      <p:cBhvr>
                                        <p:cTn id="19" dur="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4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622300" y="398145"/>
            <a:ext cx="9177655" cy="795655"/>
          </a:xfrm>
          <a:prstGeom prst="rect">
            <a:avLst/>
          </a:prstGeom>
          <a:noFill/>
        </p:spPr>
        <p:txBody>
          <a:bodyPr wrap="square" rtlCol="0">
            <a:noAutofit/>
          </a:bodyPr>
          <a:p>
            <a:endParaRPr lang="zh-CN" altLang="en-US" sz="2400" b="1">
              <a:solidFill>
                <a:srgbClr val="00B050"/>
              </a:solidFill>
            </a:endParaRPr>
          </a:p>
        </p:txBody>
      </p:sp>
      <p:sp>
        <p:nvSpPr>
          <p:cNvPr id="4" name="文本框 3"/>
          <p:cNvSpPr txBox="1"/>
          <p:nvPr/>
        </p:nvSpPr>
        <p:spPr>
          <a:xfrm>
            <a:off x="7705725" y="1254125"/>
            <a:ext cx="3429000" cy="3742055"/>
          </a:xfrm>
          <a:prstGeom prst="rect">
            <a:avLst/>
          </a:prstGeom>
          <a:noFill/>
        </p:spPr>
        <p:txBody>
          <a:bodyPr wrap="square" rtlCol="0">
            <a:noAutofit/>
          </a:bodyPr>
          <a:p>
            <a:endParaRPr lang="zh-CN" altLang="en-US" sz="2400"/>
          </a:p>
        </p:txBody>
      </p:sp>
      <p:sp>
        <p:nvSpPr>
          <p:cNvPr id="5" name="文本框 4"/>
          <p:cNvSpPr txBox="1"/>
          <p:nvPr/>
        </p:nvSpPr>
        <p:spPr>
          <a:xfrm>
            <a:off x="982345" y="1989455"/>
            <a:ext cx="4056380" cy="2073275"/>
          </a:xfrm>
          <a:prstGeom prst="rect">
            <a:avLst/>
          </a:prstGeom>
          <a:noFill/>
        </p:spPr>
        <p:txBody>
          <a:bodyPr wrap="square" rtlCol="0">
            <a:noAutofit/>
          </a:bodyPr>
          <a:p>
            <a:pPr indent="0" fontAlgn="auto">
              <a:lnSpc>
                <a:spcPct val="150000"/>
              </a:lnSpc>
            </a:pPr>
            <a:endParaRPr lang="zh-CN" altLang="en-US" sz="2400" b="1"/>
          </a:p>
        </p:txBody>
      </p:sp>
      <p:sp>
        <p:nvSpPr>
          <p:cNvPr id="6" name="文本框 5"/>
          <p:cNvSpPr txBox="1"/>
          <p:nvPr/>
        </p:nvSpPr>
        <p:spPr>
          <a:xfrm>
            <a:off x="591820" y="1369695"/>
            <a:ext cx="11029950" cy="4351020"/>
          </a:xfrm>
          <a:prstGeom prst="rect">
            <a:avLst/>
          </a:prstGeom>
          <a:noFill/>
        </p:spPr>
        <p:txBody>
          <a:bodyPr wrap="square" rtlCol="0">
            <a:noAutofit/>
          </a:bodyPr>
          <a:p>
            <a:pPr indent="0" fontAlgn="auto">
              <a:lnSpc>
                <a:spcPct val="130000"/>
              </a:lnSpc>
            </a:pPr>
            <a:r>
              <a:rPr lang="en-US" altLang="zh-CN" sz="2400" b="1">
                <a:solidFill>
                  <a:schemeClr val="tx1"/>
                </a:solidFill>
              </a:rPr>
              <a:t>       </a:t>
            </a:r>
            <a:r>
              <a:rPr lang="zh-CN" altLang="en-US" sz="2400" b="1">
                <a:solidFill>
                  <a:schemeClr val="tx1"/>
                </a:solidFill>
              </a:rPr>
              <a:t>从</a:t>
            </a:r>
            <a:r>
              <a:rPr lang="en-US" altLang="zh-CN" sz="2400" b="1">
                <a:solidFill>
                  <a:schemeClr val="tx1"/>
                </a:solidFill>
              </a:rPr>
              <a:t>1860</a:t>
            </a:r>
            <a:r>
              <a:rPr lang="zh-CN" altLang="en-US" sz="2400" b="1">
                <a:solidFill>
                  <a:schemeClr val="tx1"/>
                </a:solidFill>
              </a:rPr>
              <a:t>年洋人从海上打来，中国开始了屈辱的半殖民地半封建社会，中国的一些精英阶层，比如说魏源，左宗棠，张之洞，李鸿章等人，认为打不过洋人是因为技术不行，于是师夷长技以制夷，开始了洋务运动。到了</a:t>
            </a:r>
            <a:r>
              <a:rPr lang="en-US" altLang="zh-CN" sz="2400" b="1">
                <a:solidFill>
                  <a:schemeClr val="tx1"/>
                </a:solidFill>
              </a:rPr>
              <a:t>1895</a:t>
            </a:r>
            <a:r>
              <a:rPr lang="zh-CN" altLang="en-US" sz="2400" b="1">
                <a:solidFill>
                  <a:schemeClr val="tx1"/>
                </a:solidFill>
              </a:rPr>
              <a:t>年，经历了三十年洋务运动和同治中兴的中国居然惨败给了蕞尔小国的日本。于是又有人认为光学西方的技术不行，还得学西方的制度，比如康有为，梁启超，谭嗣同，光绪等人，他们想通过制度改革让中国成为一个像西方一样君主立宪的国家，于是就有了戊戌变法和清末的新政。</a:t>
            </a:r>
            <a:endParaRPr lang="zh-CN" altLang="en-US" sz="2400" b="1">
              <a:solidFill>
                <a:schemeClr val="tx1"/>
              </a:solidFill>
            </a:endParaRPr>
          </a:p>
        </p:txBody>
      </p:sp>
      <p:pic>
        <p:nvPicPr>
          <p:cNvPr id="89" name="图片 88" descr="图片1"/>
          <p:cNvPicPr>
            <a:picLocks noChangeAspect="1"/>
          </p:cNvPicPr>
          <p:nvPr>
            <p:custDataLst>
              <p:tags r:id="rId6"/>
            </p:custDataLst>
          </p:nvPr>
        </p:nvPicPr>
        <p:blipFill>
          <a:blip r:embed="rId7"/>
          <a:stretch>
            <a:fillRect/>
          </a:stretch>
        </p:blipFill>
        <p:spPr>
          <a:xfrm>
            <a:off x="10416136" y="261497"/>
            <a:ext cx="1390829" cy="358477"/>
          </a:xfrm>
          <a:prstGeom prst="rect">
            <a:avLst/>
          </a:prstGeom>
        </p:spPr>
      </p:pic>
      <p:sp>
        <p:nvSpPr>
          <p:cNvPr id="7" name="文本框 6"/>
          <p:cNvSpPr txBox="1"/>
          <p:nvPr/>
        </p:nvSpPr>
        <p:spPr>
          <a:xfrm>
            <a:off x="622300" y="189230"/>
            <a:ext cx="4063365" cy="460375"/>
          </a:xfrm>
          <a:prstGeom prst="rect">
            <a:avLst/>
          </a:prstGeom>
          <a:noFill/>
        </p:spPr>
        <p:txBody>
          <a:bodyPr wrap="square" rtlCol="0">
            <a:spAutoFit/>
          </a:bodyPr>
          <a:p>
            <a:r>
              <a:rPr lang="zh-CN" altLang="en-US" sz="24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历史的铺垫</a:t>
            </a: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31" presetClass="entr" presetSubtype="0"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750" fill="hold"/>
                                        <p:tgtEl>
                                          <p:spTgt spid="16"/>
                                        </p:tgtEl>
                                        <p:attrNameLst>
                                          <p:attrName>ppt_w</p:attrName>
                                        </p:attrNameLst>
                                      </p:cBhvr>
                                      <p:tavLst>
                                        <p:tav tm="0">
                                          <p:val>
                                            <p:fltVal val="0"/>
                                          </p:val>
                                        </p:tav>
                                        <p:tav tm="100000">
                                          <p:val>
                                            <p:strVal val="#ppt_w"/>
                                          </p:val>
                                        </p:tav>
                                      </p:tavLst>
                                    </p:anim>
                                    <p:anim calcmode="lin" valueType="num">
                                      <p:cBhvr>
                                        <p:cTn id="17" dur="750" fill="hold"/>
                                        <p:tgtEl>
                                          <p:spTgt spid="16"/>
                                        </p:tgtEl>
                                        <p:attrNameLst>
                                          <p:attrName>ppt_h</p:attrName>
                                        </p:attrNameLst>
                                      </p:cBhvr>
                                      <p:tavLst>
                                        <p:tav tm="0">
                                          <p:val>
                                            <p:fltVal val="0"/>
                                          </p:val>
                                        </p:tav>
                                        <p:tav tm="100000">
                                          <p:val>
                                            <p:strVal val="#ppt_h"/>
                                          </p:val>
                                        </p:tav>
                                      </p:tavLst>
                                    </p:anim>
                                    <p:anim calcmode="lin" valueType="num">
                                      <p:cBhvr>
                                        <p:cTn id="18" dur="750" fill="hold"/>
                                        <p:tgtEl>
                                          <p:spTgt spid="16"/>
                                        </p:tgtEl>
                                        <p:attrNameLst>
                                          <p:attrName>style.rotation</p:attrName>
                                        </p:attrNameLst>
                                      </p:cBhvr>
                                      <p:tavLst>
                                        <p:tav tm="0">
                                          <p:val>
                                            <p:fltVal val="90"/>
                                          </p:val>
                                        </p:tav>
                                        <p:tav tm="100000">
                                          <p:val>
                                            <p:fltVal val="0"/>
                                          </p:val>
                                        </p:tav>
                                      </p:tavLst>
                                    </p:anim>
                                    <p:animEffect transition="in" filter="fade">
                                      <p:cBhvr>
                                        <p:cTn id="19" dur="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4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0" y="5847080"/>
            <a:ext cx="12190730" cy="101219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876290"/>
            <a:ext cx="2134870" cy="98361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4" name="文本框 3"/>
          <p:cNvSpPr txBox="1"/>
          <p:nvPr/>
        </p:nvSpPr>
        <p:spPr>
          <a:xfrm>
            <a:off x="7705725" y="1254125"/>
            <a:ext cx="3429000" cy="3742055"/>
          </a:xfrm>
          <a:prstGeom prst="rect">
            <a:avLst/>
          </a:prstGeom>
          <a:noFill/>
        </p:spPr>
        <p:txBody>
          <a:bodyPr wrap="square" rtlCol="0">
            <a:noAutofit/>
          </a:bodyPr>
          <a:p>
            <a:endParaRPr lang="zh-CN" altLang="en-US" sz="2400"/>
          </a:p>
        </p:txBody>
      </p:sp>
      <p:sp>
        <p:nvSpPr>
          <p:cNvPr id="5" name="文本框 4"/>
          <p:cNvSpPr txBox="1"/>
          <p:nvPr/>
        </p:nvSpPr>
        <p:spPr>
          <a:xfrm>
            <a:off x="982345" y="1989455"/>
            <a:ext cx="4056380" cy="2073275"/>
          </a:xfrm>
          <a:prstGeom prst="rect">
            <a:avLst/>
          </a:prstGeom>
          <a:noFill/>
        </p:spPr>
        <p:txBody>
          <a:bodyPr wrap="square" rtlCol="0">
            <a:noAutofit/>
          </a:bodyPr>
          <a:p>
            <a:pPr indent="0" fontAlgn="auto">
              <a:lnSpc>
                <a:spcPct val="150000"/>
              </a:lnSpc>
            </a:pPr>
            <a:endParaRPr lang="zh-CN" altLang="en-US" sz="2400" b="1"/>
          </a:p>
        </p:txBody>
      </p:sp>
      <p:sp>
        <p:nvSpPr>
          <p:cNvPr id="6" name="文本框 5"/>
          <p:cNvSpPr txBox="1"/>
          <p:nvPr/>
        </p:nvSpPr>
        <p:spPr>
          <a:xfrm>
            <a:off x="6815455" y="837565"/>
            <a:ext cx="4932680" cy="5455920"/>
          </a:xfrm>
          <a:prstGeom prst="rect">
            <a:avLst/>
          </a:prstGeom>
          <a:noFill/>
        </p:spPr>
        <p:txBody>
          <a:bodyPr wrap="square" rtlCol="0">
            <a:noAutofit/>
          </a:bodyPr>
          <a:p>
            <a:pPr indent="0" fontAlgn="auto">
              <a:lnSpc>
                <a:spcPct val="130000"/>
              </a:lnSpc>
            </a:pPr>
            <a:r>
              <a:rPr lang="en-US" altLang="zh-CN" sz="2400" b="1">
                <a:solidFill>
                  <a:schemeClr val="tx1"/>
                </a:solidFill>
              </a:rPr>
              <a:t>        </a:t>
            </a:r>
            <a:r>
              <a:rPr lang="zh-CN" altLang="en-US" sz="2400" b="1">
                <a:solidFill>
                  <a:schemeClr val="tx1"/>
                </a:solidFill>
              </a:rPr>
              <a:t>但是到了民国时期，袁世凯和张勋接二连三的复辟称帝，让一些人觉得不管是仿照欧洲的君主立宪制，还是学习美国的共和制，好像都不能让中国崛起。于是陈独秀，李大钊，鲁迅等人认为中国必须要打破传统的封建壁垒，拥抱民主与科学，通过白话文彻底改造国人的思想，于是就有了新文化运动。</a:t>
            </a:r>
            <a:endParaRPr lang="zh-CN" altLang="en-US" sz="2400" b="1">
              <a:solidFill>
                <a:schemeClr val="tx1"/>
              </a:solidFill>
            </a:endParaRPr>
          </a:p>
        </p:txBody>
      </p:sp>
      <p:pic>
        <p:nvPicPr>
          <p:cNvPr id="89" name="图片 88" descr="图片1"/>
          <p:cNvPicPr>
            <a:picLocks noChangeAspect="1"/>
          </p:cNvPicPr>
          <p:nvPr>
            <p:custDataLst>
              <p:tags r:id="rId6"/>
            </p:custDataLst>
          </p:nvPr>
        </p:nvPicPr>
        <p:blipFill>
          <a:blip r:embed="rId7"/>
          <a:stretch>
            <a:fillRect/>
          </a:stretch>
        </p:blipFill>
        <p:spPr>
          <a:xfrm>
            <a:off x="10416136" y="261497"/>
            <a:ext cx="1390829" cy="358477"/>
          </a:xfrm>
          <a:prstGeom prst="rect">
            <a:avLst/>
          </a:prstGeom>
        </p:spPr>
      </p:pic>
      <p:sp>
        <p:nvSpPr>
          <p:cNvPr id="7" name="文本框 6"/>
          <p:cNvSpPr txBox="1"/>
          <p:nvPr/>
        </p:nvSpPr>
        <p:spPr>
          <a:xfrm>
            <a:off x="622300" y="189230"/>
            <a:ext cx="4063365" cy="460375"/>
          </a:xfrm>
          <a:prstGeom prst="rect">
            <a:avLst/>
          </a:prstGeom>
          <a:noFill/>
        </p:spPr>
        <p:txBody>
          <a:bodyPr wrap="square" rtlCol="0">
            <a:spAutoFit/>
          </a:bodyPr>
          <a:p>
            <a:r>
              <a:rPr lang="zh-CN" altLang="en-US" sz="24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历史的铺垫</a:t>
            </a:r>
            <a:endParaRPr lang="zh-CN" altLang="en-US"/>
          </a:p>
        </p:txBody>
      </p:sp>
      <p:pic>
        <p:nvPicPr>
          <p:cNvPr id="3" name="图片 2" descr="IMG_256"/>
          <p:cNvPicPr>
            <a:picLocks noChangeAspect="1"/>
          </p:cNvPicPr>
          <p:nvPr/>
        </p:nvPicPr>
        <p:blipFill>
          <a:blip r:embed="rId8"/>
          <a:stretch>
            <a:fillRect/>
          </a:stretch>
        </p:blipFill>
        <p:spPr>
          <a:xfrm>
            <a:off x="406400" y="1053465"/>
            <a:ext cx="6312535" cy="419608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31" presetClass="entr" presetSubtype="0"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750" fill="hold"/>
                                        <p:tgtEl>
                                          <p:spTgt spid="16"/>
                                        </p:tgtEl>
                                        <p:attrNameLst>
                                          <p:attrName>ppt_w</p:attrName>
                                        </p:attrNameLst>
                                      </p:cBhvr>
                                      <p:tavLst>
                                        <p:tav tm="0">
                                          <p:val>
                                            <p:fltVal val="0"/>
                                          </p:val>
                                        </p:tav>
                                        <p:tav tm="100000">
                                          <p:val>
                                            <p:strVal val="#ppt_w"/>
                                          </p:val>
                                        </p:tav>
                                      </p:tavLst>
                                    </p:anim>
                                    <p:anim calcmode="lin" valueType="num">
                                      <p:cBhvr>
                                        <p:cTn id="17" dur="750" fill="hold"/>
                                        <p:tgtEl>
                                          <p:spTgt spid="16"/>
                                        </p:tgtEl>
                                        <p:attrNameLst>
                                          <p:attrName>ppt_h</p:attrName>
                                        </p:attrNameLst>
                                      </p:cBhvr>
                                      <p:tavLst>
                                        <p:tav tm="0">
                                          <p:val>
                                            <p:fltVal val="0"/>
                                          </p:val>
                                        </p:tav>
                                        <p:tav tm="100000">
                                          <p:val>
                                            <p:strVal val="#ppt_h"/>
                                          </p:val>
                                        </p:tav>
                                      </p:tavLst>
                                    </p:anim>
                                    <p:anim calcmode="lin" valueType="num">
                                      <p:cBhvr>
                                        <p:cTn id="18" dur="750" fill="hold"/>
                                        <p:tgtEl>
                                          <p:spTgt spid="16"/>
                                        </p:tgtEl>
                                        <p:attrNameLst>
                                          <p:attrName>style.rotation</p:attrName>
                                        </p:attrNameLst>
                                      </p:cBhvr>
                                      <p:tavLst>
                                        <p:tav tm="0">
                                          <p:val>
                                            <p:fltVal val="90"/>
                                          </p:val>
                                        </p:tav>
                                        <p:tav tm="100000">
                                          <p:val>
                                            <p:fltVal val="0"/>
                                          </p:val>
                                        </p:tav>
                                      </p:tavLst>
                                    </p:anim>
                                    <p:animEffect transition="in" filter="fade">
                                      <p:cBhvr>
                                        <p:cTn id="19" dur="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4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0" y="5847080"/>
            <a:ext cx="12190730" cy="101219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876290"/>
            <a:ext cx="2134870" cy="98361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4" name="文本框 3"/>
          <p:cNvSpPr txBox="1"/>
          <p:nvPr/>
        </p:nvSpPr>
        <p:spPr>
          <a:xfrm>
            <a:off x="7705725" y="1254125"/>
            <a:ext cx="3429000" cy="3742055"/>
          </a:xfrm>
          <a:prstGeom prst="rect">
            <a:avLst/>
          </a:prstGeom>
          <a:noFill/>
        </p:spPr>
        <p:txBody>
          <a:bodyPr wrap="square" rtlCol="0">
            <a:noAutofit/>
          </a:bodyPr>
          <a:p>
            <a:endParaRPr lang="zh-CN" altLang="en-US" sz="2400"/>
          </a:p>
        </p:txBody>
      </p:sp>
      <p:sp>
        <p:nvSpPr>
          <p:cNvPr id="5" name="文本框 4"/>
          <p:cNvSpPr txBox="1"/>
          <p:nvPr/>
        </p:nvSpPr>
        <p:spPr>
          <a:xfrm>
            <a:off x="982345" y="1989455"/>
            <a:ext cx="4056380" cy="2073275"/>
          </a:xfrm>
          <a:prstGeom prst="rect">
            <a:avLst/>
          </a:prstGeom>
          <a:noFill/>
        </p:spPr>
        <p:txBody>
          <a:bodyPr wrap="square" rtlCol="0">
            <a:noAutofit/>
          </a:bodyPr>
          <a:p>
            <a:pPr indent="0" fontAlgn="auto">
              <a:lnSpc>
                <a:spcPct val="150000"/>
              </a:lnSpc>
            </a:pPr>
            <a:endParaRPr lang="zh-CN" altLang="en-US" sz="2400" b="1"/>
          </a:p>
        </p:txBody>
      </p:sp>
      <p:sp>
        <p:nvSpPr>
          <p:cNvPr id="6" name="文本框 5"/>
          <p:cNvSpPr txBox="1"/>
          <p:nvPr/>
        </p:nvSpPr>
        <p:spPr>
          <a:xfrm>
            <a:off x="6815455" y="837565"/>
            <a:ext cx="4932680" cy="5455920"/>
          </a:xfrm>
          <a:prstGeom prst="rect">
            <a:avLst/>
          </a:prstGeom>
          <a:noFill/>
        </p:spPr>
        <p:txBody>
          <a:bodyPr wrap="square" rtlCol="0">
            <a:noAutofit/>
          </a:bodyPr>
          <a:p>
            <a:pPr indent="0" fontAlgn="auto">
              <a:lnSpc>
                <a:spcPct val="130000"/>
              </a:lnSpc>
            </a:pPr>
            <a:r>
              <a:rPr lang="en-US" altLang="zh-CN" sz="2400" b="1">
                <a:solidFill>
                  <a:schemeClr val="tx1"/>
                </a:solidFill>
              </a:rPr>
              <a:t>        </a:t>
            </a:r>
            <a:r>
              <a:rPr lang="zh-CN" altLang="en-US" sz="2400" b="1">
                <a:solidFill>
                  <a:schemeClr val="tx1"/>
                </a:solidFill>
              </a:rPr>
              <a:t>而五四运动刚好促进了新文化运动的蓬勃发展，不但转变了上层精英阶级的思想，还转变了中下层广大老百姓的思想，大多数知识分子、工人、农民、女性和青年等不同人开始主动参与、主动推动社会变革。以此为基础，才能有抗战的胜利和新中国的成立。</a:t>
            </a:r>
            <a:endParaRPr lang="zh-CN" altLang="en-US" sz="2400" b="1">
              <a:solidFill>
                <a:schemeClr val="tx1"/>
              </a:solidFill>
            </a:endParaRPr>
          </a:p>
        </p:txBody>
      </p:sp>
      <p:pic>
        <p:nvPicPr>
          <p:cNvPr id="89" name="图片 88" descr="图片1"/>
          <p:cNvPicPr>
            <a:picLocks noChangeAspect="1"/>
          </p:cNvPicPr>
          <p:nvPr>
            <p:custDataLst>
              <p:tags r:id="rId6"/>
            </p:custDataLst>
          </p:nvPr>
        </p:nvPicPr>
        <p:blipFill>
          <a:blip r:embed="rId7"/>
          <a:stretch>
            <a:fillRect/>
          </a:stretch>
        </p:blipFill>
        <p:spPr>
          <a:xfrm>
            <a:off x="10416136" y="261497"/>
            <a:ext cx="1390829" cy="358477"/>
          </a:xfrm>
          <a:prstGeom prst="rect">
            <a:avLst/>
          </a:prstGeom>
        </p:spPr>
      </p:pic>
      <p:sp>
        <p:nvSpPr>
          <p:cNvPr id="7" name="文本框 6"/>
          <p:cNvSpPr txBox="1"/>
          <p:nvPr/>
        </p:nvSpPr>
        <p:spPr>
          <a:xfrm>
            <a:off x="622300" y="189230"/>
            <a:ext cx="4063365" cy="460375"/>
          </a:xfrm>
          <a:prstGeom prst="rect">
            <a:avLst/>
          </a:prstGeom>
          <a:noFill/>
        </p:spPr>
        <p:txBody>
          <a:bodyPr wrap="square" rtlCol="0">
            <a:spAutoFit/>
          </a:bodyPr>
          <a:p>
            <a:r>
              <a:rPr lang="zh-CN" altLang="en-US" sz="24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历史的铺垫</a:t>
            </a:r>
            <a:endParaRPr lang="zh-CN" altLang="en-US"/>
          </a:p>
        </p:txBody>
      </p:sp>
      <p:pic>
        <p:nvPicPr>
          <p:cNvPr id="3" name="图片 2" descr="IMG_256"/>
          <p:cNvPicPr>
            <a:picLocks noChangeAspect="1"/>
          </p:cNvPicPr>
          <p:nvPr/>
        </p:nvPicPr>
        <p:blipFill>
          <a:blip r:embed="rId8"/>
          <a:stretch>
            <a:fillRect/>
          </a:stretch>
        </p:blipFill>
        <p:spPr>
          <a:xfrm>
            <a:off x="406400" y="1053465"/>
            <a:ext cx="6312535" cy="419608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31" presetClass="entr" presetSubtype="0"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750" fill="hold"/>
                                        <p:tgtEl>
                                          <p:spTgt spid="16"/>
                                        </p:tgtEl>
                                        <p:attrNameLst>
                                          <p:attrName>ppt_w</p:attrName>
                                        </p:attrNameLst>
                                      </p:cBhvr>
                                      <p:tavLst>
                                        <p:tav tm="0">
                                          <p:val>
                                            <p:fltVal val="0"/>
                                          </p:val>
                                        </p:tav>
                                        <p:tav tm="100000">
                                          <p:val>
                                            <p:strVal val="#ppt_w"/>
                                          </p:val>
                                        </p:tav>
                                      </p:tavLst>
                                    </p:anim>
                                    <p:anim calcmode="lin" valueType="num">
                                      <p:cBhvr>
                                        <p:cTn id="17" dur="750" fill="hold"/>
                                        <p:tgtEl>
                                          <p:spTgt spid="16"/>
                                        </p:tgtEl>
                                        <p:attrNameLst>
                                          <p:attrName>ppt_h</p:attrName>
                                        </p:attrNameLst>
                                      </p:cBhvr>
                                      <p:tavLst>
                                        <p:tav tm="0">
                                          <p:val>
                                            <p:fltVal val="0"/>
                                          </p:val>
                                        </p:tav>
                                        <p:tav tm="100000">
                                          <p:val>
                                            <p:strVal val="#ppt_h"/>
                                          </p:val>
                                        </p:tav>
                                      </p:tavLst>
                                    </p:anim>
                                    <p:anim calcmode="lin" valueType="num">
                                      <p:cBhvr>
                                        <p:cTn id="18" dur="750" fill="hold"/>
                                        <p:tgtEl>
                                          <p:spTgt spid="16"/>
                                        </p:tgtEl>
                                        <p:attrNameLst>
                                          <p:attrName>style.rotation</p:attrName>
                                        </p:attrNameLst>
                                      </p:cBhvr>
                                      <p:tavLst>
                                        <p:tav tm="0">
                                          <p:val>
                                            <p:fltVal val="90"/>
                                          </p:val>
                                        </p:tav>
                                        <p:tav tm="100000">
                                          <p:val>
                                            <p:fltVal val="0"/>
                                          </p:val>
                                        </p:tav>
                                      </p:tavLst>
                                    </p:anim>
                                    <p:animEffect transition="in" filter="fade">
                                      <p:cBhvr>
                                        <p:cTn id="19" dur="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747395" y="1053465"/>
            <a:ext cx="10108565" cy="5309870"/>
          </a:xfrm>
          <a:prstGeom prst="rect">
            <a:avLst/>
          </a:prstGeom>
          <a:noFill/>
        </p:spPr>
        <p:txBody>
          <a:bodyPr wrap="square" rtlCol="0">
            <a:noAutofit/>
          </a:bodyPr>
          <a:p>
            <a:pPr indent="0" algn="ctr">
              <a:lnSpc>
                <a:spcPct val="125000"/>
              </a:lnSpc>
              <a:defRPr/>
            </a:pPr>
            <a:endParaRPr lang="en-US" sz="4800" b="1">
              <a:solidFill>
                <a:srgbClr val="DAA520"/>
              </a:solidFill>
              <a:latin typeface="Noto Serif SC"/>
              <a:ea typeface="Noto Serif SC"/>
              <a:cs typeface="Noto Serif SC"/>
              <a:sym typeface="Noto Serif SC"/>
            </a:endParaRPr>
          </a:p>
          <a:p>
            <a:pPr indent="0" algn="ctr">
              <a:lnSpc>
                <a:spcPct val="125000"/>
              </a:lnSpc>
              <a:defRPr/>
            </a:pPr>
            <a:r>
              <a:rPr lang="en-US" sz="4800" b="1">
                <a:solidFill>
                  <a:srgbClr val="FF0000"/>
                </a:solidFill>
                <a:latin typeface="Noto Serif SC"/>
                <a:ea typeface="Noto Serif SC"/>
                <a:cs typeface="Noto Serif SC"/>
                <a:sym typeface="Noto Serif SC"/>
              </a:rPr>
              <a:t>PART 02</a:t>
            </a:r>
            <a:endParaRPr lang="en-US" sz="4800" b="1">
              <a:solidFill>
                <a:srgbClr val="FF0000"/>
              </a:solidFill>
              <a:latin typeface="Noto Serif SC"/>
              <a:ea typeface="Noto Serif SC"/>
              <a:cs typeface="Noto Serif SC"/>
              <a:sym typeface="Noto Serif SC"/>
            </a:endParaRPr>
          </a:p>
          <a:p>
            <a:pPr indent="0" algn="ctr">
              <a:lnSpc>
                <a:spcPct val="125000"/>
              </a:lnSpc>
              <a:defRPr/>
            </a:pPr>
            <a:endParaRPr lang="en-US" altLang="zh-CN" sz="2400" b="1">
              <a:solidFill>
                <a:srgbClr val="FF0000"/>
              </a:solidFill>
              <a:latin typeface="宋体" panose="02010600030101010101" pitchFamily="2" charset="-122"/>
              <a:ea typeface="宋体" panose="02010600030101010101" pitchFamily="2" charset="-122"/>
              <a:cs typeface="宋体" panose="02010600030101010101" pitchFamily="2" charset="-122"/>
            </a:endParaRPr>
          </a:p>
          <a:p>
            <a:pPr indent="0" algn="ctr">
              <a:lnSpc>
                <a:spcPct val="125000"/>
              </a:lnSpc>
              <a:defRPr/>
            </a:pPr>
            <a:r>
              <a:rPr lang="zh-CN" altLang="en-US" sz="4000" b="1" spc="400">
                <a:solidFill>
                  <a:srgbClr val="FF0000"/>
                </a:solidFill>
                <a:latin typeface="黑体" panose="02010609060101010101" charset="-122"/>
                <a:ea typeface="黑体" panose="02010609060101010101" charset="-122"/>
                <a:cs typeface="Noto Serif SC"/>
                <a:sym typeface="Noto Serif SC"/>
              </a:rPr>
              <a:t>导火索</a:t>
            </a:r>
            <a:endParaRPr lang="zh-CN" altLang="en-US" sz="4000" b="1" spc="400">
              <a:solidFill>
                <a:srgbClr val="FF0000"/>
              </a:solidFill>
              <a:latin typeface="黑体" panose="02010609060101010101" charset="-122"/>
              <a:ea typeface="黑体" panose="02010609060101010101" charset="-122"/>
              <a:cs typeface="Noto Serif SC"/>
              <a:sym typeface="Noto Serif SC"/>
            </a:endParaRPr>
          </a:p>
        </p:txBody>
      </p:sp>
      <p:pic>
        <p:nvPicPr>
          <p:cNvPr id="89" name="图片 88" descr="图片1"/>
          <p:cNvPicPr>
            <a:picLocks noChangeAspect="1"/>
          </p:cNvPicPr>
          <p:nvPr>
            <p:custDataLst>
              <p:tags r:id="rId1"/>
            </p:custDataLst>
          </p:nvPr>
        </p:nvPicPr>
        <p:blipFill>
          <a:blip r:embed="rId2"/>
          <a:stretch>
            <a:fillRect/>
          </a:stretch>
        </p:blipFill>
        <p:spPr>
          <a:xfrm>
            <a:off x="10416136" y="261497"/>
            <a:ext cx="1390829" cy="358477"/>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4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622300" y="398145"/>
            <a:ext cx="9177655" cy="795655"/>
          </a:xfrm>
          <a:prstGeom prst="rect">
            <a:avLst/>
          </a:prstGeom>
          <a:noFill/>
        </p:spPr>
        <p:txBody>
          <a:bodyPr wrap="square" rtlCol="0">
            <a:noAutofit/>
          </a:bodyPr>
          <a:p>
            <a:endParaRPr lang="zh-CN" altLang="en-US" sz="2400" b="1">
              <a:solidFill>
                <a:srgbClr val="00B050"/>
              </a:solidFill>
            </a:endParaRPr>
          </a:p>
        </p:txBody>
      </p:sp>
      <p:sp>
        <p:nvSpPr>
          <p:cNvPr id="4" name="文本框 3"/>
          <p:cNvSpPr txBox="1"/>
          <p:nvPr/>
        </p:nvSpPr>
        <p:spPr>
          <a:xfrm>
            <a:off x="7705725" y="1254125"/>
            <a:ext cx="3429000" cy="3742055"/>
          </a:xfrm>
          <a:prstGeom prst="rect">
            <a:avLst/>
          </a:prstGeom>
          <a:noFill/>
        </p:spPr>
        <p:txBody>
          <a:bodyPr wrap="square" rtlCol="0">
            <a:noAutofit/>
          </a:bodyPr>
          <a:p>
            <a:endParaRPr lang="zh-CN" altLang="en-US" sz="2400"/>
          </a:p>
        </p:txBody>
      </p:sp>
      <p:sp>
        <p:nvSpPr>
          <p:cNvPr id="5" name="文本框 4"/>
          <p:cNvSpPr txBox="1"/>
          <p:nvPr/>
        </p:nvSpPr>
        <p:spPr>
          <a:xfrm>
            <a:off x="982345" y="1989455"/>
            <a:ext cx="4056380" cy="2073275"/>
          </a:xfrm>
          <a:prstGeom prst="rect">
            <a:avLst/>
          </a:prstGeom>
          <a:noFill/>
        </p:spPr>
        <p:txBody>
          <a:bodyPr wrap="square" rtlCol="0">
            <a:noAutofit/>
          </a:bodyPr>
          <a:p>
            <a:pPr indent="0" fontAlgn="auto">
              <a:lnSpc>
                <a:spcPct val="150000"/>
              </a:lnSpc>
            </a:pPr>
            <a:endParaRPr lang="zh-CN" altLang="en-US" sz="2400" b="1"/>
          </a:p>
        </p:txBody>
      </p:sp>
      <p:sp>
        <p:nvSpPr>
          <p:cNvPr id="6" name="文本框 5"/>
          <p:cNvSpPr txBox="1"/>
          <p:nvPr/>
        </p:nvSpPr>
        <p:spPr>
          <a:xfrm>
            <a:off x="6701155" y="1193165"/>
            <a:ext cx="4920615" cy="4527550"/>
          </a:xfrm>
          <a:prstGeom prst="rect">
            <a:avLst/>
          </a:prstGeom>
          <a:noFill/>
        </p:spPr>
        <p:txBody>
          <a:bodyPr wrap="square" rtlCol="0">
            <a:noAutofit/>
          </a:bodyPr>
          <a:p>
            <a:pPr indent="0" fontAlgn="auto">
              <a:lnSpc>
                <a:spcPct val="130000"/>
              </a:lnSpc>
            </a:pPr>
            <a:r>
              <a:rPr lang="en-US" altLang="zh-CN" sz="2400" b="1">
                <a:solidFill>
                  <a:schemeClr val="tx1"/>
                </a:solidFill>
              </a:rPr>
              <a:t>         </a:t>
            </a:r>
            <a:r>
              <a:rPr lang="zh-CN" altLang="en-US" sz="2400" b="1">
                <a:solidFill>
                  <a:schemeClr val="tx1"/>
                </a:solidFill>
              </a:rPr>
              <a:t>中国在第一次世界大战期间向欧洲派出了大量劳工，他们在战争前线挖战壕、修工事、埋尸体、扫地雷、运粮草、送给养等等。但凡战争所需，中国劳工几乎无处不往、无所不为，他们不但保证了协约国军队顺利作战，还加速了战争的结束。</a:t>
            </a:r>
            <a:endParaRPr lang="zh-CN" altLang="en-US" sz="2400" b="1">
              <a:solidFill>
                <a:schemeClr val="tx1"/>
              </a:solidFill>
            </a:endParaRPr>
          </a:p>
        </p:txBody>
      </p:sp>
      <p:pic>
        <p:nvPicPr>
          <p:cNvPr id="89" name="图片 88" descr="图片1"/>
          <p:cNvPicPr>
            <a:picLocks noChangeAspect="1"/>
          </p:cNvPicPr>
          <p:nvPr>
            <p:custDataLst>
              <p:tags r:id="rId6"/>
            </p:custDataLst>
          </p:nvPr>
        </p:nvPicPr>
        <p:blipFill>
          <a:blip r:embed="rId7"/>
          <a:stretch>
            <a:fillRect/>
          </a:stretch>
        </p:blipFill>
        <p:spPr>
          <a:xfrm>
            <a:off x="10416136" y="261497"/>
            <a:ext cx="1390829" cy="358477"/>
          </a:xfrm>
          <a:prstGeom prst="rect">
            <a:avLst/>
          </a:prstGeom>
        </p:spPr>
      </p:pic>
      <p:sp>
        <p:nvSpPr>
          <p:cNvPr id="7" name="文本框 6"/>
          <p:cNvSpPr txBox="1"/>
          <p:nvPr/>
        </p:nvSpPr>
        <p:spPr>
          <a:xfrm>
            <a:off x="622300" y="189230"/>
            <a:ext cx="4063365" cy="460375"/>
          </a:xfrm>
          <a:prstGeom prst="rect">
            <a:avLst/>
          </a:prstGeom>
          <a:noFill/>
        </p:spPr>
        <p:txBody>
          <a:bodyPr wrap="square" rtlCol="0">
            <a:spAutoFit/>
          </a:bodyPr>
          <a:p>
            <a:r>
              <a:rPr lang="en-US" sz="2400" b="1">
                <a:solidFill>
                  <a:srgbClr val="FF0000"/>
                </a:solidFill>
                <a:latin typeface="+mj-ea"/>
                <a:ea typeface="+mj-ea"/>
                <a:cs typeface="Noto Serif SC"/>
                <a:sym typeface="Noto Serif SC"/>
              </a:rPr>
              <a:t>中国的贡献与地位</a:t>
            </a:r>
            <a:endParaRPr lang="en-US" altLang="en-US" sz="2400" b="1" kern="0" noProof="0">
              <a:ln>
                <a:noFill/>
              </a:ln>
              <a:solidFill>
                <a:srgbClr val="FF0000"/>
              </a:solidFill>
              <a:effectLst/>
              <a:uLnTx/>
              <a:uFillTx/>
              <a:latin typeface="+mj-ea"/>
              <a:ea typeface="+mj-ea"/>
              <a:cs typeface="Noto Serif SC"/>
              <a:sym typeface="Noto Serif SC"/>
            </a:endParaRPr>
          </a:p>
        </p:txBody>
      </p:sp>
      <p:pic>
        <p:nvPicPr>
          <p:cNvPr id="3" name="Picture 5"/>
          <p:cNvPicPr>
            <a:picLocks noChangeAspect="1"/>
          </p:cNvPicPr>
          <p:nvPr>
            <p:custDataLst>
              <p:tags r:id="rId8"/>
            </p:custDataLst>
          </p:nvPr>
        </p:nvPicPr>
        <p:blipFill>
          <a:blip r:embed="rId9"/>
          <a:srcRect t="3216" b="3216"/>
          <a:stretch>
            <a:fillRect/>
          </a:stretch>
        </p:blipFill>
        <p:spPr>
          <a:xfrm>
            <a:off x="497205" y="1057910"/>
            <a:ext cx="5798185" cy="3898265"/>
          </a:xfrm>
          <a:prstGeom prst="roundRect">
            <a:avLst>
              <a:gd name="adj" fmla="val 4000"/>
            </a:avLst>
          </a:prstGeom>
          <a:noFill/>
          <a:ln w="25400" cap="flat" cmpd="sng">
            <a:noFill/>
            <a:prstDash val="solid"/>
            <a:rou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31" presetClass="entr" presetSubtype="0"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750" fill="hold"/>
                                        <p:tgtEl>
                                          <p:spTgt spid="16"/>
                                        </p:tgtEl>
                                        <p:attrNameLst>
                                          <p:attrName>ppt_w</p:attrName>
                                        </p:attrNameLst>
                                      </p:cBhvr>
                                      <p:tavLst>
                                        <p:tav tm="0">
                                          <p:val>
                                            <p:fltVal val="0"/>
                                          </p:val>
                                        </p:tav>
                                        <p:tav tm="100000">
                                          <p:val>
                                            <p:strVal val="#ppt_w"/>
                                          </p:val>
                                        </p:tav>
                                      </p:tavLst>
                                    </p:anim>
                                    <p:anim calcmode="lin" valueType="num">
                                      <p:cBhvr>
                                        <p:cTn id="17" dur="750" fill="hold"/>
                                        <p:tgtEl>
                                          <p:spTgt spid="16"/>
                                        </p:tgtEl>
                                        <p:attrNameLst>
                                          <p:attrName>ppt_h</p:attrName>
                                        </p:attrNameLst>
                                      </p:cBhvr>
                                      <p:tavLst>
                                        <p:tav tm="0">
                                          <p:val>
                                            <p:fltVal val="0"/>
                                          </p:val>
                                        </p:tav>
                                        <p:tav tm="100000">
                                          <p:val>
                                            <p:strVal val="#ppt_h"/>
                                          </p:val>
                                        </p:tav>
                                      </p:tavLst>
                                    </p:anim>
                                    <p:anim calcmode="lin" valueType="num">
                                      <p:cBhvr>
                                        <p:cTn id="18" dur="750" fill="hold"/>
                                        <p:tgtEl>
                                          <p:spTgt spid="16"/>
                                        </p:tgtEl>
                                        <p:attrNameLst>
                                          <p:attrName>style.rotation</p:attrName>
                                        </p:attrNameLst>
                                      </p:cBhvr>
                                      <p:tavLst>
                                        <p:tav tm="0">
                                          <p:val>
                                            <p:fltVal val="90"/>
                                          </p:val>
                                        </p:tav>
                                        <p:tav tm="100000">
                                          <p:val>
                                            <p:fltVal val="0"/>
                                          </p:val>
                                        </p:tav>
                                      </p:tavLst>
                                    </p:anim>
                                    <p:animEffect transition="in" filter="fade">
                                      <p:cBhvr>
                                        <p:cTn id="19" dur="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4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622300" y="398145"/>
            <a:ext cx="9177655" cy="795655"/>
          </a:xfrm>
          <a:prstGeom prst="rect">
            <a:avLst/>
          </a:prstGeom>
          <a:noFill/>
        </p:spPr>
        <p:txBody>
          <a:bodyPr wrap="square" rtlCol="0">
            <a:noAutofit/>
          </a:bodyPr>
          <a:p>
            <a:endParaRPr lang="zh-CN" altLang="en-US" sz="2400" b="1">
              <a:solidFill>
                <a:srgbClr val="00B050"/>
              </a:solidFill>
            </a:endParaRPr>
          </a:p>
        </p:txBody>
      </p:sp>
      <p:sp>
        <p:nvSpPr>
          <p:cNvPr id="4" name="文本框 3"/>
          <p:cNvSpPr txBox="1"/>
          <p:nvPr/>
        </p:nvSpPr>
        <p:spPr>
          <a:xfrm>
            <a:off x="7705725" y="1254125"/>
            <a:ext cx="3429000" cy="3742055"/>
          </a:xfrm>
          <a:prstGeom prst="rect">
            <a:avLst/>
          </a:prstGeom>
          <a:noFill/>
        </p:spPr>
        <p:txBody>
          <a:bodyPr wrap="square" rtlCol="0">
            <a:noAutofit/>
          </a:bodyPr>
          <a:p>
            <a:endParaRPr lang="zh-CN" altLang="en-US" sz="2400"/>
          </a:p>
        </p:txBody>
      </p:sp>
      <p:sp>
        <p:nvSpPr>
          <p:cNvPr id="5" name="文本框 4"/>
          <p:cNvSpPr txBox="1"/>
          <p:nvPr/>
        </p:nvSpPr>
        <p:spPr>
          <a:xfrm>
            <a:off x="982345" y="1989455"/>
            <a:ext cx="4056380" cy="2073275"/>
          </a:xfrm>
          <a:prstGeom prst="rect">
            <a:avLst/>
          </a:prstGeom>
          <a:noFill/>
        </p:spPr>
        <p:txBody>
          <a:bodyPr wrap="square" rtlCol="0">
            <a:noAutofit/>
          </a:bodyPr>
          <a:p>
            <a:pPr indent="0" fontAlgn="auto">
              <a:lnSpc>
                <a:spcPct val="150000"/>
              </a:lnSpc>
            </a:pPr>
            <a:endParaRPr lang="zh-CN" altLang="en-US" sz="2400" b="1"/>
          </a:p>
        </p:txBody>
      </p:sp>
      <p:sp>
        <p:nvSpPr>
          <p:cNvPr id="6" name="文本框 5"/>
          <p:cNvSpPr txBox="1"/>
          <p:nvPr/>
        </p:nvSpPr>
        <p:spPr>
          <a:xfrm>
            <a:off x="6701155" y="1193165"/>
            <a:ext cx="4920615" cy="4527550"/>
          </a:xfrm>
          <a:prstGeom prst="rect">
            <a:avLst/>
          </a:prstGeom>
          <a:noFill/>
        </p:spPr>
        <p:txBody>
          <a:bodyPr wrap="square" rtlCol="0">
            <a:noAutofit/>
          </a:bodyPr>
          <a:p>
            <a:pPr indent="0" fontAlgn="auto">
              <a:lnSpc>
                <a:spcPct val="130000"/>
              </a:lnSpc>
            </a:pPr>
            <a:r>
              <a:rPr lang="en-US" altLang="zh-CN" sz="2400" b="1">
                <a:solidFill>
                  <a:schemeClr val="tx1"/>
                </a:solidFill>
              </a:rPr>
              <a:t>       </a:t>
            </a:r>
            <a:r>
              <a:rPr lang="zh-CN" altLang="en-US" sz="2400" b="1">
                <a:solidFill>
                  <a:schemeClr val="tx1"/>
                </a:solidFill>
              </a:rPr>
              <a:t>战后中国以战胜国的姿态出现在国际舞台上，举国欢腾，全国放假三天来庆祝这一历史性时刻。在过去的</a:t>
            </a:r>
            <a:r>
              <a:rPr lang="en-US" altLang="zh-CN" sz="2400" b="1">
                <a:solidFill>
                  <a:schemeClr val="tx1"/>
                </a:solidFill>
              </a:rPr>
              <a:t>80</a:t>
            </a:r>
            <a:r>
              <a:rPr lang="zh-CN" altLang="en-US" sz="2400" b="1">
                <a:solidFill>
                  <a:schemeClr val="tx1"/>
                </a:solidFill>
              </a:rPr>
              <a:t>多年里，中国经历了太多挫折和不公平的对待，中国人积怨已久的民族情绪在这一刻瞬间释放开来，中国太需要一个历史契机来一雪前耻。</a:t>
            </a:r>
            <a:endParaRPr lang="zh-CN" altLang="en-US" sz="2400" b="1">
              <a:solidFill>
                <a:schemeClr val="tx1"/>
              </a:solidFill>
            </a:endParaRPr>
          </a:p>
        </p:txBody>
      </p:sp>
      <p:pic>
        <p:nvPicPr>
          <p:cNvPr id="89" name="图片 88" descr="图片1"/>
          <p:cNvPicPr>
            <a:picLocks noChangeAspect="1"/>
          </p:cNvPicPr>
          <p:nvPr>
            <p:custDataLst>
              <p:tags r:id="rId6"/>
            </p:custDataLst>
          </p:nvPr>
        </p:nvPicPr>
        <p:blipFill>
          <a:blip r:embed="rId7"/>
          <a:stretch>
            <a:fillRect/>
          </a:stretch>
        </p:blipFill>
        <p:spPr>
          <a:xfrm>
            <a:off x="10416136" y="261497"/>
            <a:ext cx="1390829" cy="358477"/>
          </a:xfrm>
          <a:prstGeom prst="rect">
            <a:avLst/>
          </a:prstGeom>
        </p:spPr>
      </p:pic>
      <p:sp>
        <p:nvSpPr>
          <p:cNvPr id="7" name="文本框 6"/>
          <p:cNvSpPr txBox="1"/>
          <p:nvPr/>
        </p:nvSpPr>
        <p:spPr>
          <a:xfrm>
            <a:off x="622300" y="189230"/>
            <a:ext cx="4063365" cy="460375"/>
          </a:xfrm>
          <a:prstGeom prst="rect">
            <a:avLst/>
          </a:prstGeom>
          <a:noFill/>
        </p:spPr>
        <p:txBody>
          <a:bodyPr wrap="square" rtlCol="0">
            <a:spAutoFit/>
          </a:bodyPr>
          <a:p>
            <a:r>
              <a:rPr lang="en-US" sz="2400" b="1">
                <a:solidFill>
                  <a:srgbClr val="FF0000"/>
                </a:solidFill>
                <a:latin typeface="+mj-ea"/>
                <a:ea typeface="+mj-ea"/>
                <a:cs typeface="Noto Serif SC"/>
                <a:sym typeface="Noto Serif SC"/>
              </a:rPr>
              <a:t>中国的贡献与地位</a:t>
            </a:r>
            <a:endParaRPr lang="en-US" altLang="en-US" sz="2400" b="1" kern="0" noProof="0">
              <a:ln>
                <a:noFill/>
              </a:ln>
              <a:solidFill>
                <a:srgbClr val="FF0000"/>
              </a:solidFill>
              <a:effectLst/>
              <a:uLnTx/>
              <a:uFillTx/>
              <a:latin typeface="+mj-ea"/>
              <a:ea typeface="+mj-ea"/>
              <a:cs typeface="Noto Serif SC"/>
              <a:sym typeface="Noto Serif SC"/>
            </a:endParaRPr>
          </a:p>
        </p:txBody>
      </p:sp>
      <p:pic>
        <p:nvPicPr>
          <p:cNvPr id="3" name="Picture 5"/>
          <p:cNvPicPr>
            <a:picLocks noChangeAspect="1"/>
          </p:cNvPicPr>
          <p:nvPr>
            <p:custDataLst>
              <p:tags r:id="rId8"/>
            </p:custDataLst>
          </p:nvPr>
        </p:nvPicPr>
        <p:blipFill>
          <a:blip r:embed="rId9"/>
          <a:srcRect t="3216" b="3216"/>
          <a:stretch>
            <a:fillRect/>
          </a:stretch>
        </p:blipFill>
        <p:spPr>
          <a:xfrm>
            <a:off x="497205" y="1057910"/>
            <a:ext cx="5798185" cy="3898265"/>
          </a:xfrm>
          <a:prstGeom prst="roundRect">
            <a:avLst>
              <a:gd name="adj" fmla="val 4000"/>
            </a:avLst>
          </a:prstGeom>
          <a:noFill/>
          <a:ln w="25400" cap="flat" cmpd="sng">
            <a:noFill/>
            <a:prstDash val="solid"/>
            <a:rou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31" presetClass="entr" presetSubtype="0"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750" fill="hold"/>
                                        <p:tgtEl>
                                          <p:spTgt spid="16"/>
                                        </p:tgtEl>
                                        <p:attrNameLst>
                                          <p:attrName>ppt_w</p:attrName>
                                        </p:attrNameLst>
                                      </p:cBhvr>
                                      <p:tavLst>
                                        <p:tav tm="0">
                                          <p:val>
                                            <p:fltVal val="0"/>
                                          </p:val>
                                        </p:tav>
                                        <p:tav tm="100000">
                                          <p:val>
                                            <p:strVal val="#ppt_w"/>
                                          </p:val>
                                        </p:tav>
                                      </p:tavLst>
                                    </p:anim>
                                    <p:anim calcmode="lin" valueType="num">
                                      <p:cBhvr>
                                        <p:cTn id="17" dur="750" fill="hold"/>
                                        <p:tgtEl>
                                          <p:spTgt spid="16"/>
                                        </p:tgtEl>
                                        <p:attrNameLst>
                                          <p:attrName>ppt_h</p:attrName>
                                        </p:attrNameLst>
                                      </p:cBhvr>
                                      <p:tavLst>
                                        <p:tav tm="0">
                                          <p:val>
                                            <p:fltVal val="0"/>
                                          </p:val>
                                        </p:tav>
                                        <p:tav tm="100000">
                                          <p:val>
                                            <p:strVal val="#ppt_h"/>
                                          </p:val>
                                        </p:tav>
                                      </p:tavLst>
                                    </p:anim>
                                    <p:anim calcmode="lin" valueType="num">
                                      <p:cBhvr>
                                        <p:cTn id="18" dur="750" fill="hold"/>
                                        <p:tgtEl>
                                          <p:spTgt spid="16"/>
                                        </p:tgtEl>
                                        <p:attrNameLst>
                                          <p:attrName>style.rotation</p:attrName>
                                        </p:attrNameLst>
                                      </p:cBhvr>
                                      <p:tavLst>
                                        <p:tav tm="0">
                                          <p:val>
                                            <p:fltVal val="90"/>
                                          </p:val>
                                        </p:tav>
                                        <p:tav tm="100000">
                                          <p:val>
                                            <p:fltVal val="0"/>
                                          </p:val>
                                        </p:tav>
                                      </p:tavLst>
                                    </p:anim>
                                    <p:animEffect transition="in" filter="fade">
                                      <p:cBhvr>
                                        <p:cTn id="19" dur="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4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0" y="5899150"/>
            <a:ext cx="12190730" cy="96012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6050915"/>
            <a:ext cx="2134870" cy="80899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60" y="5396865"/>
            <a:ext cx="1025525" cy="680085"/>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622300" y="398145"/>
            <a:ext cx="9177655" cy="795655"/>
          </a:xfrm>
          <a:prstGeom prst="rect">
            <a:avLst/>
          </a:prstGeom>
          <a:noFill/>
        </p:spPr>
        <p:txBody>
          <a:bodyPr wrap="square" rtlCol="0">
            <a:noAutofit/>
          </a:bodyPr>
          <a:p>
            <a:endParaRPr lang="zh-CN" altLang="en-US" sz="2400" b="1">
              <a:solidFill>
                <a:srgbClr val="00B050"/>
              </a:solidFill>
            </a:endParaRPr>
          </a:p>
        </p:txBody>
      </p:sp>
      <p:sp>
        <p:nvSpPr>
          <p:cNvPr id="4" name="文本框 3"/>
          <p:cNvSpPr txBox="1"/>
          <p:nvPr/>
        </p:nvSpPr>
        <p:spPr>
          <a:xfrm>
            <a:off x="7705725" y="1254125"/>
            <a:ext cx="3429000" cy="3742055"/>
          </a:xfrm>
          <a:prstGeom prst="rect">
            <a:avLst/>
          </a:prstGeom>
          <a:noFill/>
        </p:spPr>
        <p:txBody>
          <a:bodyPr wrap="square" rtlCol="0">
            <a:noAutofit/>
          </a:bodyPr>
          <a:p>
            <a:endParaRPr lang="zh-CN" altLang="en-US" sz="2400"/>
          </a:p>
        </p:txBody>
      </p:sp>
      <p:sp>
        <p:nvSpPr>
          <p:cNvPr id="5" name="文本框 4"/>
          <p:cNvSpPr txBox="1"/>
          <p:nvPr/>
        </p:nvSpPr>
        <p:spPr>
          <a:xfrm>
            <a:off x="982345" y="1989455"/>
            <a:ext cx="4056380" cy="2073275"/>
          </a:xfrm>
          <a:prstGeom prst="rect">
            <a:avLst/>
          </a:prstGeom>
          <a:noFill/>
        </p:spPr>
        <p:txBody>
          <a:bodyPr wrap="square" rtlCol="0">
            <a:noAutofit/>
          </a:bodyPr>
          <a:p>
            <a:pPr indent="0" fontAlgn="auto">
              <a:lnSpc>
                <a:spcPct val="150000"/>
              </a:lnSpc>
            </a:pPr>
            <a:endParaRPr lang="zh-CN" altLang="en-US" sz="2400" b="1"/>
          </a:p>
        </p:txBody>
      </p:sp>
      <p:sp>
        <p:nvSpPr>
          <p:cNvPr id="6" name="文本框 5"/>
          <p:cNvSpPr txBox="1"/>
          <p:nvPr/>
        </p:nvSpPr>
        <p:spPr>
          <a:xfrm>
            <a:off x="591820" y="619760"/>
            <a:ext cx="11029950" cy="5100955"/>
          </a:xfrm>
          <a:prstGeom prst="rect">
            <a:avLst/>
          </a:prstGeom>
          <a:noFill/>
        </p:spPr>
        <p:txBody>
          <a:bodyPr wrap="square" rtlCol="0">
            <a:noAutofit/>
          </a:bodyPr>
          <a:p>
            <a:pPr indent="0" fontAlgn="auto">
              <a:lnSpc>
                <a:spcPct val="130000"/>
              </a:lnSpc>
            </a:pPr>
            <a:r>
              <a:rPr lang="en-US" altLang="zh-CN" sz="2400" b="1">
                <a:solidFill>
                  <a:srgbClr val="FF0000"/>
                </a:solidFill>
              </a:rPr>
              <a:t>         </a:t>
            </a:r>
            <a:endParaRPr lang="en-US" altLang="zh-CN" sz="2400" b="1">
              <a:solidFill>
                <a:srgbClr val="FF0000"/>
              </a:solidFill>
            </a:endParaRPr>
          </a:p>
          <a:p>
            <a:pPr indent="0" fontAlgn="auto">
              <a:lnSpc>
                <a:spcPct val="130000"/>
              </a:lnSpc>
            </a:pPr>
            <a:r>
              <a:rPr lang="en-US" altLang="zh-CN" sz="2400" b="1">
                <a:solidFill>
                  <a:schemeClr val="tx1"/>
                </a:solidFill>
              </a:rPr>
              <a:t>         </a:t>
            </a:r>
            <a:r>
              <a:rPr lang="zh-CN" altLang="en-US" sz="2400" b="1">
                <a:solidFill>
                  <a:schemeClr val="tx1"/>
                </a:solidFill>
              </a:rPr>
              <a:t>当时的国人，上至知识分子，下至普通百姓，都天真地相信，这是</a:t>
            </a:r>
            <a:r>
              <a:rPr lang="en-US" altLang="zh-CN" sz="2400" b="1">
                <a:solidFill>
                  <a:schemeClr val="tx1"/>
                </a:solidFill>
              </a:rPr>
              <a:t>“</a:t>
            </a:r>
            <a:r>
              <a:rPr lang="zh-CN" altLang="en-US" sz="2400" b="1">
                <a:solidFill>
                  <a:schemeClr val="tx1"/>
                </a:solidFill>
              </a:rPr>
              <a:t>公理战胜强权</a:t>
            </a:r>
            <a:r>
              <a:rPr lang="en-US" altLang="zh-CN" sz="2400" b="1">
                <a:solidFill>
                  <a:schemeClr val="tx1"/>
                </a:solidFill>
              </a:rPr>
              <a:t>”</a:t>
            </a:r>
            <a:r>
              <a:rPr lang="zh-CN" altLang="en-US" sz="2400" b="1">
                <a:solidFill>
                  <a:schemeClr val="tx1"/>
                </a:solidFill>
              </a:rPr>
              <a:t>的伟大胜利。北大校长蔡元培先生更是发表了著名的《黑暗与光明的消长》演讲，点燃了人们对未来的希望。</a:t>
            </a:r>
            <a:r>
              <a:rPr lang="en-US" altLang="zh-CN" sz="2400" b="1">
                <a:solidFill>
                  <a:schemeClr val="tx1"/>
                </a:solidFill>
              </a:rPr>
              <a:t> </a:t>
            </a:r>
            <a:r>
              <a:rPr lang="zh-CN" altLang="en-US" sz="2400" b="1">
                <a:solidFill>
                  <a:schemeClr val="tx1"/>
                </a:solidFill>
              </a:rPr>
              <a:t>这份希望，很大程度上寄托在了美国总统威尔逊提出的</a:t>
            </a:r>
            <a:r>
              <a:rPr lang="en-US" altLang="zh-CN" sz="2400" b="1">
                <a:solidFill>
                  <a:schemeClr val="tx1"/>
                </a:solidFill>
              </a:rPr>
              <a:t>“</a:t>
            </a:r>
            <a:r>
              <a:rPr lang="zh-CN" altLang="en-US" sz="2400" b="1">
                <a:solidFill>
                  <a:schemeClr val="tx1"/>
                </a:solidFill>
              </a:rPr>
              <a:t>十四点和平原则</a:t>
            </a:r>
            <a:r>
              <a:rPr lang="en-US" altLang="zh-CN" sz="2400" b="1">
                <a:solidFill>
                  <a:schemeClr val="tx1"/>
                </a:solidFill>
              </a:rPr>
              <a:t>”</a:t>
            </a:r>
            <a:r>
              <a:rPr lang="zh-CN" altLang="en-US" sz="2400" b="1">
                <a:solidFill>
                  <a:schemeClr val="tx1"/>
                </a:solidFill>
              </a:rPr>
              <a:t>上。他承诺要建立一个公平、公正、公开的国际新秩序，尊重弱小国家的权利。这让积贫积弱的中国看到了一线曙光。我们派出了代表团，满怀期待地前往巴黎，希望能借此机会，彻底解决自鸦片战争以来的所有不平等待遇。</a:t>
            </a:r>
            <a:r>
              <a:rPr lang="en-US" altLang="zh-CN" sz="2400" b="1">
                <a:solidFill>
                  <a:schemeClr val="tx1"/>
                </a:solidFill>
              </a:rPr>
              <a:t> </a:t>
            </a:r>
            <a:r>
              <a:rPr lang="zh-CN" altLang="en-US" sz="2400" b="1">
                <a:solidFill>
                  <a:schemeClr val="tx1"/>
                </a:solidFill>
              </a:rPr>
              <a:t>我们的诉求很明确：第一，收回被日本强占的山东青岛；第二，废除丧权辱国的</a:t>
            </a:r>
            <a:r>
              <a:rPr lang="en-US" altLang="zh-CN" sz="2400" b="1">
                <a:solidFill>
                  <a:schemeClr val="tx1"/>
                </a:solidFill>
              </a:rPr>
              <a:t>“</a:t>
            </a:r>
            <a:r>
              <a:rPr lang="zh-CN" altLang="en-US" sz="2400" b="1">
                <a:solidFill>
                  <a:schemeClr val="tx1"/>
                </a:solidFill>
              </a:rPr>
              <a:t>二十一条</a:t>
            </a:r>
            <a:r>
              <a:rPr lang="en-US" altLang="zh-CN" sz="2400" b="1">
                <a:solidFill>
                  <a:schemeClr val="tx1"/>
                </a:solidFill>
              </a:rPr>
              <a:t>”</a:t>
            </a:r>
            <a:r>
              <a:rPr lang="zh-CN" altLang="en-US" sz="2400" b="1">
                <a:solidFill>
                  <a:schemeClr val="tx1"/>
                </a:solidFill>
              </a:rPr>
              <a:t>。这是我们作为战胜国最基本的诉求，也是我们洗刷百年耻辱的唯一机会。</a:t>
            </a:r>
            <a:endParaRPr lang="zh-CN" altLang="en-US" sz="2400" b="1">
              <a:solidFill>
                <a:schemeClr val="tx1"/>
              </a:solidFill>
            </a:endParaRPr>
          </a:p>
        </p:txBody>
      </p:sp>
      <p:pic>
        <p:nvPicPr>
          <p:cNvPr id="89" name="图片 88" descr="图片1"/>
          <p:cNvPicPr>
            <a:picLocks noChangeAspect="1"/>
          </p:cNvPicPr>
          <p:nvPr>
            <p:custDataLst>
              <p:tags r:id="rId6"/>
            </p:custDataLst>
          </p:nvPr>
        </p:nvPicPr>
        <p:blipFill>
          <a:blip r:embed="rId7"/>
          <a:stretch>
            <a:fillRect/>
          </a:stretch>
        </p:blipFill>
        <p:spPr>
          <a:xfrm>
            <a:off x="10416136" y="261497"/>
            <a:ext cx="1390829" cy="358477"/>
          </a:xfrm>
          <a:prstGeom prst="rect">
            <a:avLst/>
          </a:prstGeom>
        </p:spPr>
      </p:pic>
      <p:sp>
        <p:nvSpPr>
          <p:cNvPr id="7" name="文本框 6"/>
          <p:cNvSpPr txBox="1"/>
          <p:nvPr/>
        </p:nvSpPr>
        <p:spPr>
          <a:xfrm>
            <a:off x="622300" y="189230"/>
            <a:ext cx="4063365" cy="460375"/>
          </a:xfrm>
          <a:prstGeom prst="rect">
            <a:avLst/>
          </a:prstGeom>
          <a:noFill/>
        </p:spPr>
        <p:txBody>
          <a:bodyPr wrap="square" rtlCol="0">
            <a:spAutoFit/>
          </a:bodyPr>
          <a:p>
            <a:r>
              <a:rPr lang="zh-CN" altLang="en-US" sz="2400" b="1">
                <a:solidFill>
                  <a:srgbClr val="FF0000"/>
                </a:solidFill>
                <a:latin typeface="+mj-ea"/>
                <a:ea typeface="+mj-ea"/>
              </a:rPr>
              <a:t>国人的普遍心态</a:t>
            </a:r>
            <a:endParaRPr lang="zh-CN" altLang="en-US" sz="2400" b="1">
              <a:solidFill>
                <a:srgbClr val="FF0000"/>
              </a:solidFill>
              <a:latin typeface="+mj-ea"/>
              <a:ea typeface="+mj-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31" presetClass="entr" presetSubtype="0"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750" fill="hold"/>
                                        <p:tgtEl>
                                          <p:spTgt spid="16"/>
                                        </p:tgtEl>
                                        <p:attrNameLst>
                                          <p:attrName>ppt_w</p:attrName>
                                        </p:attrNameLst>
                                      </p:cBhvr>
                                      <p:tavLst>
                                        <p:tav tm="0">
                                          <p:val>
                                            <p:fltVal val="0"/>
                                          </p:val>
                                        </p:tav>
                                        <p:tav tm="100000">
                                          <p:val>
                                            <p:strVal val="#ppt_w"/>
                                          </p:val>
                                        </p:tav>
                                      </p:tavLst>
                                    </p:anim>
                                    <p:anim calcmode="lin" valueType="num">
                                      <p:cBhvr>
                                        <p:cTn id="17" dur="750" fill="hold"/>
                                        <p:tgtEl>
                                          <p:spTgt spid="16"/>
                                        </p:tgtEl>
                                        <p:attrNameLst>
                                          <p:attrName>ppt_h</p:attrName>
                                        </p:attrNameLst>
                                      </p:cBhvr>
                                      <p:tavLst>
                                        <p:tav tm="0">
                                          <p:val>
                                            <p:fltVal val="0"/>
                                          </p:val>
                                        </p:tav>
                                        <p:tav tm="100000">
                                          <p:val>
                                            <p:strVal val="#ppt_h"/>
                                          </p:val>
                                        </p:tav>
                                      </p:tavLst>
                                    </p:anim>
                                    <p:anim calcmode="lin" valueType="num">
                                      <p:cBhvr>
                                        <p:cTn id="18" dur="750" fill="hold"/>
                                        <p:tgtEl>
                                          <p:spTgt spid="16"/>
                                        </p:tgtEl>
                                        <p:attrNameLst>
                                          <p:attrName>style.rotation</p:attrName>
                                        </p:attrNameLst>
                                      </p:cBhvr>
                                      <p:tavLst>
                                        <p:tav tm="0">
                                          <p:val>
                                            <p:fltVal val="90"/>
                                          </p:val>
                                        </p:tav>
                                        <p:tav tm="100000">
                                          <p:val>
                                            <p:fltVal val="0"/>
                                          </p:val>
                                        </p:tav>
                                      </p:tavLst>
                                    </p:anim>
                                    <p:animEffect transition="in" filter="fade">
                                      <p:cBhvr>
                                        <p:cTn id="19" dur="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4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622300" y="398145"/>
            <a:ext cx="9177655" cy="795655"/>
          </a:xfrm>
          <a:prstGeom prst="rect">
            <a:avLst/>
          </a:prstGeom>
          <a:noFill/>
        </p:spPr>
        <p:txBody>
          <a:bodyPr wrap="square" rtlCol="0">
            <a:noAutofit/>
          </a:bodyPr>
          <a:p>
            <a:endParaRPr lang="zh-CN" altLang="en-US" sz="2400" b="1">
              <a:solidFill>
                <a:srgbClr val="00B050"/>
              </a:solidFill>
            </a:endParaRPr>
          </a:p>
        </p:txBody>
      </p:sp>
      <p:sp>
        <p:nvSpPr>
          <p:cNvPr id="4" name="文本框 3"/>
          <p:cNvSpPr txBox="1"/>
          <p:nvPr/>
        </p:nvSpPr>
        <p:spPr>
          <a:xfrm>
            <a:off x="7705725" y="1254125"/>
            <a:ext cx="3429000" cy="3742055"/>
          </a:xfrm>
          <a:prstGeom prst="rect">
            <a:avLst/>
          </a:prstGeom>
          <a:noFill/>
        </p:spPr>
        <p:txBody>
          <a:bodyPr wrap="square" rtlCol="0">
            <a:noAutofit/>
          </a:bodyPr>
          <a:p>
            <a:endParaRPr lang="zh-CN" altLang="en-US" sz="2400"/>
          </a:p>
        </p:txBody>
      </p:sp>
      <p:sp>
        <p:nvSpPr>
          <p:cNvPr id="5" name="文本框 4"/>
          <p:cNvSpPr txBox="1"/>
          <p:nvPr/>
        </p:nvSpPr>
        <p:spPr>
          <a:xfrm>
            <a:off x="982345" y="1989455"/>
            <a:ext cx="4056380" cy="2073275"/>
          </a:xfrm>
          <a:prstGeom prst="rect">
            <a:avLst/>
          </a:prstGeom>
          <a:noFill/>
        </p:spPr>
        <p:txBody>
          <a:bodyPr wrap="square" rtlCol="0">
            <a:noAutofit/>
          </a:bodyPr>
          <a:p>
            <a:pPr indent="0" fontAlgn="auto">
              <a:lnSpc>
                <a:spcPct val="150000"/>
              </a:lnSpc>
            </a:pPr>
            <a:endParaRPr lang="zh-CN" altLang="en-US" sz="2400" b="1"/>
          </a:p>
        </p:txBody>
      </p:sp>
      <p:sp>
        <p:nvSpPr>
          <p:cNvPr id="6" name="文本框 5"/>
          <p:cNvSpPr txBox="1"/>
          <p:nvPr/>
        </p:nvSpPr>
        <p:spPr>
          <a:xfrm>
            <a:off x="190500" y="2700655"/>
            <a:ext cx="11280775" cy="2491740"/>
          </a:xfrm>
          <a:prstGeom prst="rect">
            <a:avLst/>
          </a:prstGeom>
          <a:noFill/>
        </p:spPr>
        <p:txBody>
          <a:bodyPr wrap="square" rtlCol="0">
            <a:noAutofit/>
          </a:bodyPr>
          <a:p>
            <a:pPr indent="0" fontAlgn="auto">
              <a:lnSpc>
                <a:spcPct val="130000"/>
              </a:lnSpc>
            </a:pPr>
            <a:r>
              <a:rPr lang="en-US" altLang="zh-CN" sz="2400" b="1">
                <a:solidFill>
                  <a:srgbClr val="FF0000"/>
                </a:solidFill>
              </a:rPr>
              <a:t>        </a:t>
            </a:r>
            <a:r>
              <a:rPr lang="en-US" altLang="zh-CN" sz="2400" b="1">
                <a:solidFill>
                  <a:schemeClr val="tx1"/>
                </a:solidFill>
              </a:rPr>
              <a:t> </a:t>
            </a:r>
            <a:r>
              <a:rPr lang="zh-CN" altLang="en-US" sz="2400" b="1">
                <a:solidFill>
                  <a:schemeClr val="tx1"/>
                </a:solidFill>
              </a:rPr>
              <a:t>然而，理想很丰满，现实却无比骨感。</a:t>
            </a:r>
            <a:r>
              <a:rPr lang="en-US" altLang="zh-CN" sz="2400" b="1">
                <a:solidFill>
                  <a:schemeClr val="tx1"/>
                </a:solidFill>
              </a:rPr>
              <a:t> </a:t>
            </a:r>
            <a:r>
              <a:rPr lang="zh-CN" altLang="en-US" sz="2400" b="1">
                <a:solidFill>
                  <a:schemeClr val="tx1"/>
                </a:solidFill>
              </a:rPr>
              <a:t>当我们的五位代表抵达巴黎，一盆冷水迎面泼来。我们被划为三等国家，只有两个会议席位，而英、法、美、日等国则是一等国，各有五个席位。所谓的</a:t>
            </a:r>
            <a:r>
              <a:rPr lang="en-US" altLang="zh-CN" sz="2400" b="1">
                <a:solidFill>
                  <a:schemeClr val="tx1"/>
                </a:solidFill>
              </a:rPr>
              <a:t>“</a:t>
            </a:r>
            <a:r>
              <a:rPr lang="zh-CN" altLang="en-US" sz="2400" b="1">
                <a:solidFill>
                  <a:schemeClr val="tx1"/>
                </a:solidFill>
              </a:rPr>
              <a:t>公平、公正</a:t>
            </a:r>
            <a:r>
              <a:rPr lang="en-US" altLang="zh-CN" sz="2400" b="1">
                <a:solidFill>
                  <a:schemeClr val="tx1"/>
                </a:solidFill>
              </a:rPr>
              <a:t>”</a:t>
            </a:r>
            <a:r>
              <a:rPr lang="zh-CN" altLang="en-US" sz="2400" b="1">
                <a:solidFill>
                  <a:schemeClr val="tx1"/>
                </a:solidFill>
              </a:rPr>
              <a:t>，从一开始就只是一个谎言。</a:t>
            </a:r>
            <a:r>
              <a:rPr lang="en-US" altLang="zh-CN" sz="2400" b="1">
                <a:solidFill>
                  <a:schemeClr val="tx1"/>
                </a:solidFill>
              </a:rPr>
              <a:t> </a:t>
            </a:r>
            <a:r>
              <a:rPr lang="zh-CN" altLang="en-US" sz="2400" b="1">
                <a:solidFill>
                  <a:schemeClr val="tx1"/>
                </a:solidFill>
              </a:rPr>
              <a:t>更让人心寒的还在后面。和会的最高权力机关，由五强掌控，他们对一切事务拥有最终裁决权。中国代表很快发现，这次会议根本解决不了我们所有的历史遗留问题，能讨论的，仅仅是与对德战争相关的事宜。</a:t>
            </a:r>
            <a:endParaRPr lang="zh-CN" altLang="en-US" sz="2400" b="1">
              <a:solidFill>
                <a:schemeClr val="tx1"/>
              </a:solidFill>
            </a:endParaRPr>
          </a:p>
        </p:txBody>
      </p:sp>
      <p:pic>
        <p:nvPicPr>
          <p:cNvPr id="89" name="图片 88" descr="图片1"/>
          <p:cNvPicPr>
            <a:picLocks noChangeAspect="1"/>
          </p:cNvPicPr>
          <p:nvPr>
            <p:custDataLst>
              <p:tags r:id="rId6"/>
            </p:custDataLst>
          </p:nvPr>
        </p:nvPicPr>
        <p:blipFill>
          <a:blip r:embed="rId7"/>
          <a:stretch>
            <a:fillRect/>
          </a:stretch>
        </p:blipFill>
        <p:spPr>
          <a:xfrm>
            <a:off x="10416136" y="261497"/>
            <a:ext cx="1390829" cy="358477"/>
          </a:xfrm>
          <a:prstGeom prst="rect">
            <a:avLst/>
          </a:prstGeom>
        </p:spPr>
      </p:pic>
      <p:sp>
        <p:nvSpPr>
          <p:cNvPr id="7" name="文本框 6"/>
          <p:cNvSpPr txBox="1"/>
          <p:nvPr/>
        </p:nvSpPr>
        <p:spPr>
          <a:xfrm>
            <a:off x="622300" y="189230"/>
            <a:ext cx="4063365" cy="460375"/>
          </a:xfrm>
          <a:prstGeom prst="rect">
            <a:avLst/>
          </a:prstGeom>
          <a:noFill/>
        </p:spPr>
        <p:txBody>
          <a:bodyPr wrap="square" rtlCol="0">
            <a:spAutoFit/>
          </a:bodyPr>
          <a:p>
            <a:r>
              <a:rPr lang="zh-CN" altLang="en-US" sz="2400" b="1" kern="0" noProof="0">
                <a:ln>
                  <a:noFill/>
                </a:ln>
                <a:solidFill>
                  <a:srgbClr val="FF0000"/>
                </a:solidFill>
                <a:effectLst/>
                <a:uLnTx/>
                <a:uFillTx/>
                <a:latin typeface="+mj-ea"/>
                <a:ea typeface="+mj-ea"/>
                <a:cs typeface="Noto Serif SC"/>
                <a:sym typeface="Noto Serif SC"/>
              </a:rPr>
              <a:t>冰冷的现实</a:t>
            </a:r>
            <a:r>
              <a:rPr lang="en-US" altLang="zh-CN" sz="2400" b="1" kern="0" noProof="0">
                <a:ln>
                  <a:noFill/>
                </a:ln>
                <a:solidFill>
                  <a:srgbClr val="FF0000"/>
                </a:solidFill>
                <a:effectLst/>
                <a:uLnTx/>
                <a:uFillTx/>
                <a:latin typeface="+mj-ea"/>
                <a:ea typeface="+mj-ea"/>
                <a:cs typeface="Noto Serif SC"/>
                <a:sym typeface="Noto Serif SC"/>
              </a:rPr>
              <a:t>——</a:t>
            </a:r>
            <a:r>
              <a:rPr lang="zh-CN" altLang="en-US" sz="2400" b="1" kern="0" noProof="0">
                <a:ln>
                  <a:noFill/>
                </a:ln>
                <a:solidFill>
                  <a:srgbClr val="FF0000"/>
                </a:solidFill>
                <a:effectLst/>
                <a:uLnTx/>
                <a:uFillTx/>
                <a:latin typeface="+mj-ea"/>
                <a:ea typeface="+mj-ea"/>
                <a:cs typeface="Noto Serif SC"/>
                <a:sym typeface="Noto Serif SC"/>
              </a:rPr>
              <a:t>弱国无外交</a:t>
            </a:r>
            <a:endParaRPr lang="zh-CN" altLang="en-US" sz="2400" b="1" kern="0" noProof="0">
              <a:ln>
                <a:noFill/>
              </a:ln>
              <a:solidFill>
                <a:srgbClr val="FF0000"/>
              </a:solidFill>
              <a:effectLst/>
              <a:uLnTx/>
              <a:uFillTx/>
              <a:latin typeface="+mj-ea"/>
              <a:ea typeface="+mj-ea"/>
              <a:cs typeface="Noto Serif SC"/>
              <a:sym typeface="Noto Serif SC"/>
            </a:endParaRPr>
          </a:p>
        </p:txBody>
      </p:sp>
      <p:pic>
        <p:nvPicPr>
          <p:cNvPr id="8" name="图片 7" descr="IMG_256"/>
          <p:cNvPicPr>
            <a:picLocks noChangeAspect="1"/>
          </p:cNvPicPr>
          <p:nvPr/>
        </p:nvPicPr>
        <p:blipFill>
          <a:blip r:embed="rId8"/>
          <a:stretch>
            <a:fillRect/>
          </a:stretch>
        </p:blipFill>
        <p:spPr>
          <a:xfrm>
            <a:off x="838835" y="862965"/>
            <a:ext cx="9177655" cy="1716405"/>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31" presetClass="entr" presetSubtype="0"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750" fill="hold"/>
                                        <p:tgtEl>
                                          <p:spTgt spid="16"/>
                                        </p:tgtEl>
                                        <p:attrNameLst>
                                          <p:attrName>ppt_w</p:attrName>
                                        </p:attrNameLst>
                                      </p:cBhvr>
                                      <p:tavLst>
                                        <p:tav tm="0">
                                          <p:val>
                                            <p:fltVal val="0"/>
                                          </p:val>
                                        </p:tav>
                                        <p:tav tm="100000">
                                          <p:val>
                                            <p:strVal val="#ppt_w"/>
                                          </p:val>
                                        </p:tav>
                                      </p:tavLst>
                                    </p:anim>
                                    <p:anim calcmode="lin" valueType="num">
                                      <p:cBhvr>
                                        <p:cTn id="17" dur="750" fill="hold"/>
                                        <p:tgtEl>
                                          <p:spTgt spid="16"/>
                                        </p:tgtEl>
                                        <p:attrNameLst>
                                          <p:attrName>ppt_h</p:attrName>
                                        </p:attrNameLst>
                                      </p:cBhvr>
                                      <p:tavLst>
                                        <p:tav tm="0">
                                          <p:val>
                                            <p:fltVal val="0"/>
                                          </p:val>
                                        </p:tav>
                                        <p:tav tm="100000">
                                          <p:val>
                                            <p:strVal val="#ppt_h"/>
                                          </p:val>
                                        </p:tav>
                                      </p:tavLst>
                                    </p:anim>
                                    <p:anim calcmode="lin" valueType="num">
                                      <p:cBhvr>
                                        <p:cTn id="18" dur="750" fill="hold"/>
                                        <p:tgtEl>
                                          <p:spTgt spid="16"/>
                                        </p:tgtEl>
                                        <p:attrNameLst>
                                          <p:attrName>style.rotation</p:attrName>
                                        </p:attrNameLst>
                                      </p:cBhvr>
                                      <p:tavLst>
                                        <p:tav tm="0">
                                          <p:val>
                                            <p:fltVal val="90"/>
                                          </p:val>
                                        </p:tav>
                                        <p:tav tm="100000">
                                          <p:val>
                                            <p:fltVal val="0"/>
                                          </p:val>
                                        </p:tav>
                                      </p:tavLst>
                                    </p:anim>
                                    <p:animEffect transition="in" filter="fade">
                                      <p:cBhvr>
                                        <p:cTn id="19" dur="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4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622300" y="398145"/>
            <a:ext cx="9177655" cy="795655"/>
          </a:xfrm>
          <a:prstGeom prst="rect">
            <a:avLst/>
          </a:prstGeom>
          <a:noFill/>
        </p:spPr>
        <p:txBody>
          <a:bodyPr wrap="square" rtlCol="0">
            <a:noAutofit/>
          </a:bodyPr>
          <a:p>
            <a:endParaRPr lang="zh-CN" altLang="en-US" sz="2400" b="1">
              <a:solidFill>
                <a:srgbClr val="00B050"/>
              </a:solidFill>
            </a:endParaRPr>
          </a:p>
        </p:txBody>
      </p:sp>
      <p:sp>
        <p:nvSpPr>
          <p:cNvPr id="4" name="文本框 3"/>
          <p:cNvSpPr txBox="1"/>
          <p:nvPr/>
        </p:nvSpPr>
        <p:spPr>
          <a:xfrm>
            <a:off x="7705725" y="1254125"/>
            <a:ext cx="3429000" cy="3742055"/>
          </a:xfrm>
          <a:prstGeom prst="rect">
            <a:avLst/>
          </a:prstGeom>
          <a:noFill/>
        </p:spPr>
        <p:txBody>
          <a:bodyPr wrap="square" rtlCol="0">
            <a:noAutofit/>
          </a:bodyPr>
          <a:p>
            <a:endParaRPr lang="zh-CN" altLang="en-US" sz="2400"/>
          </a:p>
        </p:txBody>
      </p:sp>
      <p:sp>
        <p:nvSpPr>
          <p:cNvPr id="5" name="文本框 4"/>
          <p:cNvSpPr txBox="1"/>
          <p:nvPr/>
        </p:nvSpPr>
        <p:spPr>
          <a:xfrm>
            <a:off x="982345" y="1989455"/>
            <a:ext cx="4056380" cy="2073275"/>
          </a:xfrm>
          <a:prstGeom prst="rect">
            <a:avLst/>
          </a:prstGeom>
          <a:noFill/>
        </p:spPr>
        <p:txBody>
          <a:bodyPr wrap="square" rtlCol="0">
            <a:noAutofit/>
          </a:bodyPr>
          <a:p>
            <a:pPr indent="0" fontAlgn="auto">
              <a:lnSpc>
                <a:spcPct val="150000"/>
              </a:lnSpc>
            </a:pPr>
            <a:endParaRPr lang="zh-CN" altLang="en-US" sz="2400" b="1"/>
          </a:p>
        </p:txBody>
      </p:sp>
      <p:sp>
        <p:nvSpPr>
          <p:cNvPr id="6" name="文本框 5"/>
          <p:cNvSpPr txBox="1"/>
          <p:nvPr/>
        </p:nvSpPr>
        <p:spPr>
          <a:xfrm>
            <a:off x="118745" y="909320"/>
            <a:ext cx="11280775" cy="2491740"/>
          </a:xfrm>
          <a:prstGeom prst="rect">
            <a:avLst/>
          </a:prstGeom>
          <a:noFill/>
        </p:spPr>
        <p:txBody>
          <a:bodyPr wrap="square" rtlCol="0">
            <a:noAutofit/>
          </a:bodyPr>
          <a:p>
            <a:pPr indent="0" fontAlgn="auto">
              <a:lnSpc>
                <a:spcPct val="130000"/>
              </a:lnSpc>
            </a:pPr>
            <a:r>
              <a:rPr lang="en-US" altLang="zh-CN" sz="2400" b="1">
                <a:solidFill>
                  <a:schemeClr val="tx1"/>
                </a:solidFill>
              </a:rPr>
              <a:t>         </a:t>
            </a:r>
            <a:r>
              <a:rPr lang="zh-CN" altLang="en-US" sz="2400" b="1">
                <a:solidFill>
                  <a:schemeClr val="tx1"/>
                </a:solidFill>
              </a:rPr>
              <a:t>而我们最核心的山东问题，恰恰是日本的底线。</a:t>
            </a:r>
            <a:r>
              <a:rPr lang="en-US" altLang="zh-CN" sz="2400" b="1">
                <a:solidFill>
                  <a:schemeClr val="tx1"/>
                </a:solidFill>
              </a:rPr>
              <a:t> </a:t>
            </a:r>
            <a:r>
              <a:rPr lang="zh-CN" altLang="en-US" sz="2400" b="1">
                <a:solidFill>
                  <a:schemeClr val="tx1"/>
                </a:solidFill>
              </a:rPr>
              <a:t>日本，在一战中几乎没在欧洲放一枪一炮的国家，却出兵占领了德国在青岛的租借地，并恬不知耻地将其视为自己唯一的</a:t>
            </a:r>
            <a:r>
              <a:rPr lang="en-US" altLang="zh-CN" sz="2400" b="1">
                <a:solidFill>
                  <a:schemeClr val="tx1"/>
                </a:solidFill>
              </a:rPr>
              <a:t>“</a:t>
            </a:r>
            <a:r>
              <a:rPr lang="zh-CN" altLang="en-US" sz="2400" b="1">
                <a:solidFill>
                  <a:schemeClr val="tx1"/>
                </a:solidFill>
              </a:rPr>
              <a:t>战利品</a:t>
            </a:r>
            <a:r>
              <a:rPr lang="en-US" altLang="zh-CN" sz="2400" b="1">
                <a:solidFill>
                  <a:schemeClr val="tx1"/>
                </a:solidFill>
              </a:rPr>
              <a:t>”</a:t>
            </a:r>
            <a:r>
              <a:rPr lang="zh-CN" altLang="en-US" sz="2400" b="1">
                <a:solidFill>
                  <a:schemeClr val="tx1"/>
                </a:solidFill>
              </a:rPr>
              <a:t>。</a:t>
            </a:r>
            <a:r>
              <a:rPr lang="en-US" altLang="zh-CN" sz="2400" b="1">
                <a:solidFill>
                  <a:schemeClr val="tx1"/>
                </a:solidFill>
              </a:rPr>
              <a:t> </a:t>
            </a:r>
            <a:r>
              <a:rPr lang="zh-CN" altLang="en-US" sz="2400" b="1">
                <a:solidFill>
                  <a:schemeClr val="tx1"/>
                </a:solidFill>
              </a:rPr>
              <a:t>起初，美国是倾向于支持中国收回青岛的。但意外发生了。意大利因为领土要求未被满足，愤然退出巴黎和会。日本立刻抓住这个机会，向美国施压：如果不满足我们的要求，我们也将退出！</a:t>
            </a:r>
            <a:r>
              <a:rPr lang="en-US" altLang="zh-CN" sz="2400" b="1">
                <a:solidFill>
                  <a:schemeClr val="tx1"/>
                </a:solidFill>
              </a:rPr>
              <a:t> </a:t>
            </a:r>
            <a:r>
              <a:rPr lang="zh-CN" altLang="en-US" sz="2400" b="1">
                <a:solidFill>
                  <a:schemeClr val="tx1"/>
                </a:solidFill>
              </a:rPr>
              <a:t>为了保住和会，他选择了牺牲中国，向日本妥协。最终，会议决定将德国在山东的全部特权，转交给日本。</a:t>
            </a:r>
            <a:r>
              <a:rPr lang="en-US" altLang="zh-CN" sz="2400" b="1">
                <a:solidFill>
                  <a:schemeClr val="tx1"/>
                </a:solidFill>
              </a:rPr>
              <a:t> </a:t>
            </a:r>
            <a:r>
              <a:rPr lang="zh-CN" altLang="en-US" sz="2400" b="1">
                <a:solidFill>
                  <a:schemeClr val="tx1"/>
                </a:solidFill>
              </a:rPr>
              <a:t>这个消息传来，国人震怒！希望有多大，失望就有多大。我们终于看清了，所谓的国际秩序，依然是弱肉强食的丛林法则。</a:t>
            </a:r>
            <a:r>
              <a:rPr lang="en-US" altLang="zh-CN" sz="2400" b="1">
                <a:solidFill>
                  <a:schemeClr val="tx1"/>
                </a:solidFill>
              </a:rPr>
              <a:t>“</a:t>
            </a:r>
            <a:r>
              <a:rPr lang="zh-CN" altLang="en-US" sz="2400" b="1">
                <a:solidFill>
                  <a:schemeClr val="tx1"/>
                </a:solidFill>
              </a:rPr>
              <a:t>公理战胜强权</a:t>
            </a:r>
            <a:r>
              <a:rPr lang="en-US" altLang="zh-CN" sz="2400" b="1">
                <a:solidFill>
                  <a:schemeClr val="tx1"/>
                </a:solidFill>
              </a:rPr>
              <a:t>”</a:t>
            </a:r>
            <a:r>
              <a:rPr lang="zh-CN" altLang="en-US" sz="2400" b="1">
                <a:solidFill>
                  <a:schemeClr val="tx1"/>
                </a:solidFill>
              </a:rPr>
              <a:t>不过是一句空话，巴黎和会，只是一场大国之间的利益交换。中国人再次切身体会到了</a:t>
            </a:r>
            <a:r>
              <a:rPr lang="en-US" altLang="zh-CN" sz="2400" b="1">
                <a:solidFill>
                  <a:schemeClr val="tx1"/>
                </a:solidFill>
              </a:rPr>
              <a:t>“</a:t>
            </a:r>
            <a:r>
              <a:rPr lang="zh-CN" altLang="en-US" sz="2400" b="1">
                <a:solidFill>
                  <a:schemeClr val="tx1"/>
                </a:solidFill>
              </a:rPr>
              <a:t>弱国无外交</a:t>
            </a:r>
            <a:r>
              <a:rPr lang="en-US" altLang="zh-CN" sz="2400" b="1">
                <a:solidFill>
                  <a:schemeClr val="tx1"/>
                </a:solidFill>
              </a:rPr>
              <a:t>”</a:t>
            </a:r>
            <a:r>
              <a:rPr lang="zh-CN" altLang="en-US" sz="2400" b="1">
                <a:solidFill>
                  <a:schemeClr val="tx1"/>
                </a:solidFill>
              </a:rPr>
              <a:t>的巨大悲哀。</a:t>
            </a:r>
            <a:endParaRPr lang="zh-CN" altLang="en-US" sz="2400" b="1">
              <a:solidFill>
                <a:schemeClr val="tx1"/>
              </a:solidFill>
            </a:endParaRPr>
          </a:p>
        </p:txBody>
      </p:sp>
      <p:pic>
        <p:nvPicPr>
          <p:cNvPr id="89" name="图片 88" descr="图片1"/>
          <p:cNvPicPr>
            <a:picLocks noChangeAspect="1"/>
          </p:cNvPicPr>
          <p:nvPr>
            <p:custDataLst>
              <p:tags r:id="rId6"/>
            </p:custDataLst>
          </p:nvPr>
        </p:nvPicPr>
        <p:blipFill>
          <a:blip r:embed="rId7"/>
          <a:stretch>
            <a:fillRect/>
          </a:stretch>
        </p:blipFill>
        <p:spPr>
          <a:xfrm>
            <a:off x="10416136" y="261497"/>
            <a:ext cx="1390829" cy="358477"/>
          </a:xfrm>
          <a:prstGeom prst="rect">
            <a:avLst/>
          </a:prstGeom>
        </p:spPr>
      </p:pic>
      <p:sp>
        <p:nvSpPr>
          <p:cNvPr id="7" name="文本框 6"/>
          <p:cNvSpPr txBox="1"/>
          <p:nvPr/>
        </p:nvSpPr>
        <p:spPr>
          <a:xfrm>
            <a:off x="622300" y="189230"/>
            <a:ext cx="4063365" cy="460375"/>
          </a:xfrm>
          <a:prstGeom prst="rect">
            <a:avLst/>
          </a:prstGeom>
          <a:noFill/>
        </p:spPr>
        <p:txBody>
          <a:bodyPr wrap="square" rtlCol="0">
            <a:spAutoFit/>
          </a:bodyPr>
          <a:p>
            <a:r>
              <a:rPr lang="zh-CN" altLang="en-US" sz="2400" b="1" kern="0" noProof="0">
                <a:ln>
                  <a:noFill/>
                </a:ln>
                <a:solidFill>
                  <a:srgbClr val="FF0000"/>
                </a:solidFill>
                <a:effectLst/>
                <a:uLnTx/>
                <a:uFillTx/>
                <a:latin typeface="+mj-ea"/>
                <a:ea typeface="+mj-ea"/>
                <a:cs typeface="Noto Serif SC"/>
                <a:sym typeface="Noto Serif SC"/>
              </a:rPr>
              <a:t>冰冷的现实</a:t>
            </a:r>
            <a:r>
              <a:rPr lang="en-US" altLang="zh-CN" sz="2400" b="1" kern="0" noProof="0">
                <a:ln>
                  <a:noFill/>
                </a:ln>
                <a:solidFill>
                  <a:srgbClr val="FF0000"/>
                </a:solidFill>
                <a:effectLst/>
                <a:uLnTx/>
                <a:uFillTx/>
                <a:latin typeface="+mj-ea"/>
                <a:ea typeface="+mj-ea"/>
                <a:cs typeface="Noto Serif SC"/>
                <a:sym typeface="Noto Serif SC"/>
              </a:rPr>
              <a:t>——</a:t>
            </a:r>
            <a:r>
              <a:rPr lang="zh-CN" altLang="en-US" sz="2400" b="1" kern="0" noProof="0">
                <a:ln>
                  <a:noFill/>
                </a:ln>
                <a:solidFill>
                  <a:srgbClr val="FF0000"/>
                </a:solidFill>
                <a:effectLst/>
                <a:uLnTx/>
                <a:uFillTx/>
                <a:latin typeface="+mj-ea"/>
                <a:ea typeface="+mj-ea"/>
                <a:cs typeface="Noto Serif SC"/>
                <a:sym typeface="Noto Serif SC"/>
              </a:rPr>
              <a:t>弱国无外交</a:t>
            </a:r>
            <a:endParaRPr lang="zh-CN" altLang="en-US" sz="2400" b="1" kern="0" noProof="0">
              <a:ln>
                <a:noFill/>
              </a:ln>
              <a:solidFill>
                <a:srgbClr val="FF0000"/>
              </a:solidFill>
              <a:effectLst/>
              <a:uLnTx/>
              <a:uFillTx/>
              <a:latin typeface="+mj-ea"/>
              <a:ea typeface="+mj-ea"/>
              <a:cs typeface="Noto Serif SC"/>
              <a:sym typeface="Noto Serif SC"/>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31" presetClass="entr" presetSubtype="0"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750" fill="hold"/>
                                        <p:tgtEl>
                                          <p:spTgt spid="16"/>
                                        </p:tgtEl>
                                        <p:attrNameLst>
                                          <p:attrName>ppt_w</p:attrName>
                                        </p:attrNameLst>
                                      </p:cBhvr>
                                      <p:tavLst>
                                        <p:tav tm="0">
                                          <p:val>
                                            <p:fltVal val="0"/>
                                          </p:val>
                                        </p:tav>
                                        <p:tav tm="100000">
                                          <p:val>
                                            <p:strVal val="#ppt_w"/>
                                          </p:val>
                                        </p:tav>
                                      </p:tavLst>
                                    </p:anim>
                                    <p:anim calcmode="lin" valueType="num">
                                      <p:cBhvr>
                                        <p:cTn id="17" dur="750" fill="hold"/>
                                        <p:tgtEl>
                                          <p:spTgt spid="16"/>
                                        </p:tgtEl>
                                        <p:attrNameLst>
                                          <p:attrName>ppt_h</p:attrName>
                                        </p:attrNameLst>
                                      </p:cBhvr>
                                      <p:tavLst>
                                        <p:tav tm="0">
                                          <p:val>
                                            <p:fltVal val="0"/>
                                          </p:val>
                                        </p:tav>
                                        <p:tav tm="100000">
                                          <p:val>
                                            <p:strVal val="#ppt_h"/>
                                          </p:val>
                                        </p:tav>
                                      </p:tavLst>
                                    </p:anim>
                                    <p:anim calcmode="lin" valueType="num">
                                      <p:cBhvr>
                                        <p:cTn id="18" dur="750" fill="hold"/>
                                        <p:tgtEl>
                                          <p:spTgt spid="16"/>
                                        </p:tgtEl>
                                        <p:attrNameLst>
                                          <p:attrName>style.rotation</p:attrName>
                                        </p:attrNameLst>
                                      </p:cBhvr>
                                      <p:tavLst>
                                        <p:tav tm="0">
                                          <p:val>
                                            <p:fltVal val="90"/>
                                          </p:val>
                                        </p:tav>
                                        <p:tav tm="100000">
                                          <p:val>
                                            <p:fltVal val="0"/>
                                          </p:val>
                                        </p:tav>
                                      </p:tavLst>
                                    </p:anim>
                                    <p:animEffect transition="in" filter="fade">
                                      <p:cBhvr>
                                        <p:cTn id="19" dur="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747395" y="1053465"/>
            <a:ext cx="10108565" cy="5309870"/>
          </a:xfrm>
          <a:prstGeom prst="rect">
            <a:avLst/>
          </a:prstGeom>
          <a:noFill/>
        </p:spPr>
        <p:txBody>
          <a:bodyPr wrap="square" rtlCol="0">
            <a:noAutofit/>
          </a:bodyPr>
          <a:p>
            <a:pPr indent="0" algn="ctr">
              <a:lnSpc>
                <a:spcPct val="125000"/>
              </a:lnSpc>
              <a:defRPr/>
            </a:pPr>
            <a:endParaRPr lang="en-US" sz="4800" b="1">
              <a:solidFill>
                <a:srgbClr val="DAA520"/>
              </a:solidFill>
              <a:latin typeface="Noto Serif SC"/>
              <a:ea typeface="Noto Serif SC"/>
              <a:cs typeface="Noto Serif SC"/>
              <a:sym typeface="Noto Serif SC"/>
            </a:endParaRPr>
          </a:p>
          <a:p>
            <a:pPr indent="0" algn="ctr">
              <a:lnSpc>
                <a:spcPct val="125000"/>
              </a:lnSpc>
              <a:defRPr/>
            </a:pPr>
            <a:r>
              <a:rPr lang="en-US" sz="4800" b="1">
                <a:solidFill>
                  <a:srgbClr val="FF0000"/>
                </a:solidFill>
                <a:latin typeface="Noto Serif SC"/>
                <a:ea typeface="Noto Serif SC"/>
                <a:cs typeface="Noto Serif SC"/>
                <a:sym typeface="Noto Serif SC"/>
              </a:rPr>
              <a:t>PART 03</a:t>
            </a:r>
            <a:endParaRPr lang="en-US" sz="4800" b="1">
              <a:solidFill>
                <a:srgbClr val="FF0000"/>
              </a:solidFill>
              <a:latin typeface="Noto Serif SC"/>
              <a:ea typeface="Noto Serif SC"/>
              <a:cs typeface="Noto Serif SC"/>
              <a:sym typeface="Noto Serif SC"/>
            </a:endParaRPr>
          </a:p>
          <a:p>
            <a:pPr indent="0" algn="ctr">
              <a:lnSpc>
                <a:spcPct val="125000"/>
              </a:lnSpc>
              <a:defRPr/>
            </a:pPr>
            <a:endParaRPr lang="en-US" altLang="zh-CN" sz="2400" b="1">
              <a:solidFill>
                <a:srgbClr val="FF0000"/>
              </a:solidFill>
              <a:latin typeface="宋体" panose="02010600030101010101" pitchFamily="2" charset="-122"/>
              <a:ea typeface="宋体" panose="02010600030101010101" pitchFamily="2" charset="-122"/>
              <a:cs typeface="宋体" panose="02010600030101010101" pitchFamily="2" charset="-122"/>
            </a:endParaRPr>
          </a:p>
          <a:p>
            <a:pPr indent="0" algn="ctr">
              <a:lnSpc>
                <a:spcPct val="125000"/>
              </a:lnSpc>
              <a:defRPr/>
            </a:pPr>
            <a:r>
              <a:rPr lang="zh-CN" altLang="en-US" sz="4000" b="1" spc="400">
                <a:solidFill>
                  <a:srgbClr val="FF0000"/>
                </a:solidFill>
                <a:latin typeface="黑体" panose="02010609060101010101" charset="-122"/>
                <a:ea typeface="黑体" panose="02010609060101010101" charset="-122"/>
                <a:cs typeface="Noto Serif SC"/>
                <a:sym typeface="Noto Serif SC"/>
              </a:rPr>
              <a:t>运动的</a:t>
            </a:r>
            <a:r>
              <a:rPr lang="zh-CN" altLang="en-US" sz="4000" b="1" spc="400">
                <a:solidFill>
                  <a:srgbClr val="FF0000"/>
                </a:solidFill>
                <a:latin typeface="黑体" panose="02010609060101010101" charset="-122"/>
                <a:ea typeface="黑体" panose="02010609060101010101" charset="-122"/>
                <a:cs typeface="Noto Serif SC"/>
                <a:sym typeface="Noto Serif SC"/>
              </a:rPr>
              <a:t>爆发</a:t>
            </a:r>
            <a:endParaRPr lang="zh-CN" altLang="en-US" sz="4000" b="1" spc="400">
              <a:solidFill>
                <a:srgbClr val="FF0000"/>
              </a:solidFill>
              <a:latin typeface="黑体" panose="02010609060101010101" charset="-122"/>
              <a:ea typeface="黑体" panose="02010609060101010101" charset="-122"/>
              <a:cs typeface="Noto Serif SC"/>
              <a:sym typeface="Noto Serif SC"/>
            </a:endParaRPr>
          </a:p>
        </p:txBody>
      </p:sp>
      <p:pic>
        <p:nvPicPr>
          <p:cNvPr id="89" name="图片 88" descr="图片1"/>
          <p:cNvPicPr>
            <a:picLocks noChangeAspect="1"/>
          </p:cNvPicPr>
          <p:nvPr>
            <p:custDataLst>
              <p:tags r:id="rId1"/>
            </p:custDataLst>
          </p:nvPr>
        </p:nvPicPr>
        <p:blipFill>
          <a:blip r:embed="rId2"/>
          <a:stretch>
            <a:fillRect/>
          </a:stretch>
        </p:blipFill>
        <p:spPr>
          <a:xfrm>
            <a:off x="10416136" y="261497"/>
            <a:ext cx="1390829" cy="358477"/>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4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622300" y="398145"/>
            <a:ext cx="9177655" cy="795655"/>
          </a:xfrm>
          <a:prstGeom prst="rect">
            <a:avLst/>
          </a:prstGeom>
          <a:noFill/>
        </p:spPr>
        <p:txBody>
          <a:bodyPr wrap="square" rtlCol="0">
            <a:noAutofit/>
          </a:bodyPr>
          <a:p>
            <a:endParaRPr lang="zh-CN" altLang="en-US" sz="2400" b="1">
              <a:solidFill>
                <a:srgbClr val="00B050"/>
              </a:solidFill>
            </a:endParaRPr>
          </a:p>
        </p:txBody>
      </p:sp>
      <p:sp>
        <p:nvSpPr>
          <p:cNvPr id="4" name="文本框 3"/>
          <p:cNvSpPr txBox="1"/>
          <p:nvPr/>
        </p:nvSpPr>
        <p:spPr>
          <a:xfrm>
            <a:off x="7705725" y="1254125"/>
            <a:ext cx="3429000" cy="3742055"/>
          </a:xfrm>
          <a:prstGeom prst="rect">
            <a:avLst/>
          </a:prstGeom>
          <a:noFill/>
        </p:spPr>
        <p:txBody>
          <a:bodyPr wrap="square" rtlCol="0">
            <a:noAutofit/>
          </a:bodyPr>
          <a:p>
            <a:endParaRPr lang="zh-CN" altLang="en-US" sz="2400"/>
          </a:p>
        </p:txBody>
      </p:sp>
      <p:sp>
        <p:nvSpPr>
          <p:cNvPr id="5" name="文本框 4"/>
          <p:cNvSpPr txBox="1"/>
          <p:nvPr/>
        </p:nvSpPr>
        <p:spPr>
          <a:xfrm>
            <a:off x="982345" y="1989455"/>
            <a:ext cx="4056380" cy="2073275"/>
          </a:xfrm>
          <a:prstGeom prst="rect">
            <a:avLst/>
          </a:prstGeom>
          <a:noFill/>
        </p:spPr>
        <p:txBody>
          <a:bodyPr wrap="square" rtlCol="0">
            <a:noAutofit/>
          </a:bodyPr>
          <a:p>
            <a:pPr indent="0" fontAlgn="auto">
              <a:lnSpc>
                <a:spcPct val="150000"/>
              </a:lnSpc>
            </a:pPr>
            <a:endParaRPr lang="zh-CN" altLang="en-US" sz="2400" b="1"/>
          </a:p>
        </p:txBody>
      </p:sp>
      <p:sp>
        <p:nvSpPr>
          <p:cNvPr id="6" name="文本框 5"/>
          <p:cNvSpPr txBox="1"/>
          <p:nvPr/>
        </p:nvSpPr>
        <p:spPr>
          <a:xfrm>
            <a:off x="6701155" y="1193165"/>
            <a:ext cx="4920615" cy="4527550"/>
          </a:xfrm>
          <a:prstGeom prst="rect">
            <a:avLst/>
          </a:prstGeom>
          <a:noFill/>
        </p:spPr>
        <p:txBody>
          <a:bodyPr wrap="square" rtlCol="0">
            <a:noAutofit/>
          </a:bodyPr>
          <a:p>
            <a:pPr indent="0" fontAlgn="auto">
              <a:lnSpc>
                <a:spcPct val="130000"/>
              </a:lnSpc>
            </a:pPr>
            <a:r>
              <a:rPr lang="en-US" altLang="zh-CN" sz="2400" b="1">
                <a:solidFill>
                  <a:schemeClr val="tx1"/>
                </a:solidFill>
              </a:rPr>
              <a:t>      1919</a:t>
            </a:r>
            <a:r>
              <a:rPr lang="zh-CN" altLang="en-US" sz="2400" b="1">
                <a:solidFill>
                  <a:schemeClr val="tx1"/>
                </a:solidFill>
              </a:rPr>
              <a:t>年</a:t>
            </a:r>
            <a:r>
              <a:rPr lang="en-US" altLang="zh-CN" sz="2400" b="1">
                <a:solidFill>
                  <a:schemeClr val="tx1"/>
                </a:solidFill>
              </a:rPr>
              <a:t>5</a:t>
            </a:r>
            <a:r>
              <a:rPr lang="zh-CN" altLang="en-US" sz="2400" b="1">
                <a:solidFill>
                  <a:schemeClr val="tx1"/>
                </a:solidFill>
              </a:rPr>
              <a:t>月</a:t>
            </a:r>
            <a:r>
              <a:rPr lang="en-US" altLang="zh-CN" sz="2400" b="1">
                <a:solidFill>
                  <a:schemeClr val="tx1"/>
                </a:solidFill>
              </a:rPr>
              <a:t>4</a:t>
            </a:r>
            <a:r>
              <a:rPr lang="zh-CN" altLang="en-US" sz="2400" b="1">
                <a:solidFill>
                  <a:schemeClr val="tx1"/>
                </a:solidFill>
              </a:rPr>
              <a:t>日，北京的青年学生们走上街头。他们高举旗帜，振臂高呼：</a:t>
            </a:r>
            <a:r>
              <a:rPr lang="en-US" altLang="zh-CN" sz="2400" b="1">
                <a:solidFill>
                  <a:schemeClr val="tx1"/>
                </a:solidFill>
              </a:rPr>
              <a:t>“</a:t>
            </a:r>
            <a:r>
              <a:rPr lang="zh-CN" altLang="en-US" sz="2400" b="1">
                <a:solidFill>
                  <a:schemeClr val="tx1"/>
                </a:solidFill>
              </a:rPr>
              <a:t>誓死力争，还我青岛！</a:t>
            </a:r>
            <a:r>
              <a:rPr lang="en-US" altLang="zh-CN" sz="2400" b="1">
                <a:solidFill>
                  <a:schemeClr val="tx1"/>
                </a:solidFill>
              </a:rPr>
              <a:t>”“</a:t>
            </a:r>
            <a:r>
              <a:rPr lang="zh-CN" altLang="en-US" sz="2400" b="1">
                <a:solidFill>
                  <a:schemeClr val="tx1"/>
                </a:solidFill>
              </a:rPr>
              <a:t>外争主权，内除国贼！</a:t>
            </a:r>
            <a:r>
              <a:rPr lang="en-US" altLang="zh-CN" sz="2400" b="1">
                <a:solidFill>
                  <a:schemeClr val="tx1"/>
                </a:solidFill>
              </a:rPr>
              <a:t>”</a:t>
            </a:r>
            <a:r>
              <a:rPr lang="zh-CN" altLang="en-US" sz="2400" b="1">
                <a:solidFill>
                  <a:schemeClr val="tx1"/>
                </a:solidFill>
              </a:rPr>
              <a:t>他们要求严惩曹汝霖、陆宗舆、章宗祥这三个亲日派卖国贼。</a:t>
            </a:r>
            <a:r>
              <a:rPr lang="en-US" altLang="zh-CN" sz="2400" b="1">
                <a:solidFill>
                  <a:schemeClr val="tx1"/>
                </a:solidFill>
              </a:rPr>
              <a:t> </a:t>
            </a:r>
            <a:r>
              <a:rPr lang="zh-CN" altLang="en-US" sz="2400" b="1">
                <a:solidFill>
                  <a:schemeClr val="tx1"/>
                </a:solidFill>
              </a:rPr>
              <a:t>五四运动，就此爆发！</a:t>
            </a:r>
            <a:r>
              <a:rPr lang="en-US" altLang="zh-CN" sz="2400" b="1">
                <a:solidFill>
                  <a:srgbClr val="FF0000"/>
                </a:solidFill>
              </a:rPr>
              <a:t> </a:t>
            </a:r>
            <a:endParaRPr lang="zh-CN" altLang="en-US" sz="2400" b="1">
              <a:solidFill>
                <a:srgbClr val="FF0000"/>
              </a:solidFill>
            </a:endParaRPr>
          </a:p>
        </p:txBody>
      </p:sp>
      <p:pic>
        <p:nvPicPr>
          <p:cNvPr id="89" name="图片 88" descr="图片1"/>
          <p:cNvPicPr>
            <a:picLocks noChangeAspect="1"/>
          </p:cNvPicPr>
          <p:nvPr>
            <p:custDataLst>
              <p:tags r:id="rId6"/>
            </p:custDataLst>
          </p:nvPr>
        </p:nvPicPr>
        <p:blipFill>
          <a:blip r:embed="rId7"/>
          <a:stretch>
            <a:fillRect/>
          </a:stretch>
        </p:blipFill>
        <p:spPr>
          <a:xfrm>
            <a:off x="10416136" y="261497"/>
            <a:ext cx="1390829" cy="358477"/>
          </a:xfrm>
          <a:prstGeom prst="rect">
            <a:avLst/>
          </a:prstGeom>
        </p:spPr>
      </p:pic>
      <p:sp>
        <p:nvSpPr>
          <p:cNvPr id="7" name="文本框 6"/>
          <p:cNvSpPr txBox="1"/>
          <p:nvPr/>
        </p:nvSpPr>
        <p:spPr>
          <a:xfrm>
            <a:off x="622300" y="189230"/>
            <a:ext cx="5243195" cy="460375"/>
          </a:xfrm>
          <a:prstGeom prst="rect">
            <a:avLst/>
          </a:prstGeom>
          <a:noFill/>
        </p:spPr>
        <p:txBody>
          <a:bodyPr wrap="square" rtlCol="0">
            <a:spAutoFit/>
          </a:bodyPr>
          <a:p>
            <a:r>
              <a:rPr lang="zh-CN" altLang="en-US" sz="2400" b="1" kern="0" noProof="0">
                <a:ln>
                  <a:noFill/>
                </a:ln>
                <a:solidFill>
                  <a:srgbClr val="FF0000"/>
                </a:solidFill>
                <a:effectLst/>
                <a:uLnTx/>
                <a:uFillTx/>
                <a:latin typeface="+mj-ea"/>
                <a:ea typeface="+mj-ea"/>
                <a:cs typeface="Noto Serif SC"/>
                <a:sym typeface="Noto Serif SC"/>
              </a:rPr>
              <a:t>怒吼与觉醒</a:t>
            </a:r>
            <a:r>
              <a:rPr lang="en-US" altLang="zh-CN" sz="2400" b="1" kern="0" noProof="0">
                <a:ln>
                  <a:noFill/>
                </a:ln>
                <a:solidFill>
                  <a:srgbClr val="FF0000"/>
                </a:solidFill>
                <a:effectLst/>
                <a:uLnTx/>
                <a:uFillTx/>
                <a:latin typeface="+mj-ea"/>
                <a:ea typeface="+mj-ea"/>
                <a:cs typeface="Noto Serif SC"/>
                <a:sym typeface="Noto Serif SC"/>
              </a:rPr>
              <a:t>——</a:t>
            </a:r>
            <a:r>
              <a:rPr lang="zh-CN" altLang="en-US" sz="2400" b="1" kern="0" noProof="0">
                <a:ln>
                  <a:noFill/>
                </a:ln>
                <a:solidFill>
                  <a:srgbClr val="FF0000"/>
                </a:solidFill>
                <a:effectLst/>
                <a:uLnTx/>
                <a:uFillTx/>
                <a:latin typeface="+mj-ea"/>
                <a:ea typeface="+mj-ea"/>
                <a:cs typeface="Noto Serif SC"/>
                <a:sym typeface="Noto Serif SC"/>
              </a:rPr>
              <a:t>五四运动的爆发</a:t>
            </a:r>
            <a:endParaRPr lang="zh-CN" altLang="en-US" sz="2400" b="1" kern="0" noProof="0">
              <a:ln>
                <a:noFill/>
              </a:ln>
              <a:solidFill>
                <a:srgbClr val="FF0000"/>
              </a:solidFill>
              <a:effectLst/>
              <a:uLnTx/>
              <a:uFillTx/>
              <a:latin typeface="+mj-ea"/>
              <a:ea typeface="+mj-ea"/>
              <a:cs typeface="Noto Serif SC"/>
              <a:sym typeface="Noto Serif SC"/>
            </a:endParaRPr>
          </a:p>
        </p:txBody>
      </p:sp>
      <p:pic>
        <p:nvPicPr>
          <p:cNvPr id="12" name="图片 11" descr="IMG_256"/>
          <p:cNvPicPr>
            <a:picLocks noChangeAspect="1"/>
          </p:cNvPicPr>
          <p:nvPr/>
        </p:nvPicPr>
        <p:blipFill>
          <a:blip r:embed="rId8"/>
          <a:stretch>
            <a:fillRect/>
          </a:stretch>
        </p:blipFill>
        <p:spPr>
          <a:xfrm>
            <a:off x="478790" y="1022985"/>
            <a:ext cx="5632450" cy="4417695"/>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31" presetClass="entr" presetSubtype="0"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750" fill="hold"/>
                                        <p:tgtEl>
                                          <p:spTgt spid="16"/>
                                        </p:tgtEl>
                                        <p:attrNameLst>
                                          <p:attrName>ppt_w</p:attrName>
                                        </p:attrNameLst>
                                      </p:cBhvr>
                                      <p:tavLst>
                                        <p:tav tm="0">
                                          <p:val>
                                            <p:fltVal val="0"/>
                                          </p:val>
                                        </p:tav>
                                        <p:tav tm="100000">
                                          <p:val>
                                            <p:strVal val="#ppt_w"/>
                                          </p:val>
                                        </p:tav>
                                      </p:tavLst>
                                    </p:anim>
                                    <p:anim calcmode="lin" valueType="num">
                                      <p:cBhvr>
                                        <p:cTn id="17" dur="750" fill="hold"/>
                                        <p:tgtEl>
                                          <p:spTgt spid="16"/>
                                        </p:tgtEl>
                                        <p:attrNameLst>
                                          <p:attrName>ppt_h</p:attrName>
                                        </p:attrNameLst>
                                      </p:cBhvr>
                                      <p:tavLst>
                                        <p:tav tm="0">
                                          <p:val>
                                            <p:fltVal val="0"/>
                                          </p:val>
                                        </p:tav>
                                        <p:tav tm="100000">
                                          <p:val>
                                            <p:strVal val="#ppt_h"/>
                                          </p:val>
                                        </p:tav>
                                      </p:tavLst>
                                    </p:anim>
                                    <p:anim calcmode="lin" valueType="num">
                                      <p:cBhvr>
                                        <p:cTn id="18" dur="750" fill="hold"/>
                                        <p:tgtEl>
                                          <p:spTgt spid="16"/>
                                        </p:tgtEl>
                                        <p:attrNameLst>
                                          <p:attrName>style.rotation</p:attrName>
                                        </p:attrNameLst>
                                      </p:cBhvr>
                                      <p:tavLst>
                                        <p:tav tm="0">
                                          <p:val>
                                            <p:fltVal val="90"/>
                                          </p:val>
                                        </p:tav>
                                        <p:tav tm="100000">
                                          <p:val>
                                            <p:fltVal val="0"/>
                                          </p:val>
                                        </p:tav>
                                      </p:tavLst>
                                    </p:anim>
                                    <p:animEffect transition="in" filter="fade">
                                      <p:cBhvr>
                                        <p:cTn id="19" dur="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4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622300" y="398145"/>
            <a:ext cx="9177655" cy="795655"/>
          </a:xfrm>
          <a:prstGeom prst="rect">
            <a:avLst/>
          </a:prstGeom>
          <a:noFill/>
        </p:spPr>
        <p:txBody>
          <a:bodyPr wrap="square" rtlCol="0">
            <a:noAutofit/>
          </a:bodyPr>
          <a:p>
            <a:endParaRPr lang="zh-CN" altLang="en-US" sz="2400" b="1">
              <a:solidFill>
                <a:srgbClr val="00B050"/>
              </a:solidFill>
            </a:endParaRPr>
          </a:p>
        </p:txBody>
      </p:sp>
      <p:sp>
        <p:nvSpPr>
          <p:cNvPr id="4" name="文本框 3"/>
          <p:cNvSpPr txBox="1"/>
          <p:nvPr/>
        </p:nvSpPr>
        <p:spPr>
          <a:xfrm>
            <a:off x="7705725" y="1254125"/>
            <a:ext cx="3429000" cy="3742055"/>
          </a:xfrm>
          <a:prstGeom prst="rect">
            <a:avLst/>
          </a:prstGeom>
          <a:noFill/>
        </p:spPr>
        <p:txBody>
          <a:bodyPr wrap="square" rtlCol="0">
            <a:noAutofit/>
          </a:bodyPr>
          <a:p>
            <a:endParaRPr lang="zh-CN" altLang="en-US" sz="2400"/>
          </a:p>
        </p:txBody>
      </p:sp>
      <p:sp>
        <p:nvSpPr>
          <p:cNvPr id="5" name="文本框 4"/>
          <p:cNvSpPr txBox="1"/>
          <p:nvPr/>
        </p:nvSpPr>
        <p:spPr>
          <a:xfrm>
            <a:off x="982345" y="1989455"/>
            <a:ext cx="4056380" cy="2073275"/>
          </a:xfrm>
          <a:prstGeom prst="rect">
            <a:avLst/>
          </a:prstGeom>
          <a:noFill/>
        </p:spPr>
        <p:txBody>
          <a:bodyPr wrap="square" rtlCol="0">
            <a:noAutofit/>
          </a:bodyPr>
          <a:p>
            <a:pPr indent="0" fontAlgn="auto">
              <a:lnSpc>
                <a:spcPct val="150000"/>
              </a:lnSpc>
            </a:pPr>
            <a:endParaRPr lang="zh-CN" altLang="en-US" sz="2400" b="1"/>
          </a:p>
        </p:txBody>
      </p:sp>
      <p:sp>
        <p:nvSpPr>
          <p:cNvPr id="6" name="文本框 5"/>
          <p:cNvSpPr txBox="1"/>
          <p:nvPr/>
        </p:nvSpPr>
        <p:spPr>
          <a:xfrm>
            <a:off x="6311265" y="549275"/>
            <a:ext cx="5258435" cy="4527550"/>
          </a:xfrm>
          <a:prstGeom prst="rect">
            <a:avLst/>
          </a:prstGeom>
          <a:noFill/>
        </p:spPr>
        <p:txBody>
          <a:bodyPr wrap="square" rtlCol="0">
            <a:noAutofit/>
          </a:bodyPr>
          <a:p>
            <a:pPr indent="0" fontAlgn="auto">
              <a:lnSpc>
                <a:spcPct val="130000"/>
              </a:lnSpc>
            </a:pPr>
            <a:r>
              <a:rPr lang="en-US" altLang="zh-CN" sz="2400" b="1">
                <a:solidFill>
                  <a:schemeClr val="tx1"/>
                </a:solidFill>
              </a:rPr>
              <a:t>     </a:t>
            </a:r>
            <a:r>
              <a:rPr lang="zh-CN" altLang="en-US" sz="2400" b="1">
                <a:solidFill>
                  <a:schemeClr val="tx1"/>
                </a:solidFill>
              </a:rPr>
              <a:t>学生们的游行队伍先是前往东郊民巷向各国公使请愿，随后，怒火转向了赵家楼胡同的曹汝霖住宅。在找不到曹汝霖的情况下，愤怒的学生们一把火烧了曹宅，并痛打了在场的章宗祥。这就是著名的</a:t>
            </a:r>
            <a:r>
              <a:rPr lang="en-US" altLang="zh-CN" sz="2400" b="1">
                <a:solidFill>
                  <a:schemeClr val="tx1"/>
                </a:solidFill>
              </a:rPr>
              <a:t>“</a:t>
            </a:r>
            <a:r>
              <a:rPr lang="zh-CN" altLang="en-US" sz="2400" b="1">
                <a:solidFill>
                  <a:schemeClr val="tx1"/>
                </a:solidFill>
              </a:rPr>
              <a:t>火烧赵家楼</a:t>
            </a:r>
            <a:r>
              <a:rPr lang="en-US" altLang="zh-CN" sz="2400" b="1">
                <a:solidFill>
                  <a:schemeClr val="tx1"/>
                </a:solidFill>
              </a:rPr>
              <a:t>”</a:t>
            </a:r>
            <a:r>
              <a:rPr lang="zh-CN" altLang="en-US" sz="2400" b="1">
                <a:solidFill>
                  <a:schemeClr val="tx1"/>
                </a:solidFill>
              </a:rPr>
              <a:t>事件。</a:t>
            </a:r>
            <a:r>
              <a:rPr lang="en-US" altLang="zh-CN" sz="2400" b="1">
                <a:solidFill>
                  <a:schemeClr val="tx1"/>
                </a:solidFill>
              </a:rPr>
              <a:t> </a:t>
            </a:r>
            <a:r>
              <a:rPr lang="zh-CN" altLang="en-US" sz="2400" b="1">
                <a:solidFill>
                  <a:schemeClr val="tx1"/>
                </a:solidFill>
              </a:rPr>
              <a:t>军警随即逮捕了</a:t>
            </a:r>
            <a:r>
              <a:rPr lang="en-US" altLang="zh-CN" sz="2400" b="1">
                <a:solidFill>
                  <a:schemeClr val="tx1"/>
                </a:solidFill>
              </a:rPr>
              <a:t>32</a:t>
            </a:r>
            <a:r>
              <a:rPr lang="zh-CN" altLang="en-US" sz="2400" b="1">
                <a:solidFill>
                  <a:schemeClr val="tx1"/>
                </a:solidFill>
              </a:rPr>
              <a:t>名学生，但这非但没有平息事态，反而激起了全国人民的愤慨。各界人士纷纷声援学生，抗议政府的暴行。</a:t>
            </a:r>
            <a:r>
              <a:rPr lang="en-US" altLang="zh-CN" sz="2400" b="1">
                <a:solidFill>
                  <a:schemeClr val="tx1"/>
                </a:solidFill>
              </a:rPr>
              <a:t> </a:t>
            </a:r>
            <a:r>
              <a:rPr lang="zh-CN" altLang="en-US" sz="2400" b="1">
                <a:solidFill>
                  <a:schemeClr val="tx1"/>
                </a:solidFill>
              </a:rPr>
              <a:t>这场运动迅速蔓延开来！</a:t>
            </a:r>
            <a:r>
              <a:rPr lang="en-US" altLang="zh-CN" sz="2400" b="1">
                <a:solidFill>
                  <a:schemeClr val="tx1"/>
                </a:solidFill>
              </a:rPr>
              <a:t> </a:t>
            </a:r>
            <a:endParaRPr lang="en-US" altLang="zh-CN" sz="2400" b="1">
              <a:solidFill>
                <a:schemeClr val="tx1"/>
              </a:solidFill>
            </a:endParaRPr>
          </a:p>
        </p:txBody>
      </p:sp>
      <p:pic>
        <p:nvPicPr>
          <p:cNvPr id="89" name="图片 88" descr="图片1"/>
          <p:cNvPicPr>
            <a:picLocks noChangeAspect="1"/>
          </p:cNvPicPr>
          <p:nvPr>
            <p:custDataLst>
              <p:tags r:id="rId6"/>
            </p:custDataLst>
          </p:nvPr>
        </p:nvPicPr>
        <p:blipFill>
          <a:blip r:embed="rId7"/>
          <a:stretch>
            <a:fillRect/>
          </a:stretch>
        </p:blipFill>
        <p:spPr>
          <a:xfrm>
            <a:off x="10416136" y="261497"/>
            <a:ext cx="1390829" cy="358477"/>
          </a:xfrm>
          <a:prstGeom prst="rect">
            <a:avLst/>
          </a:prstGeom>
        </p:spPr>
      </p:pic>
      <p:sp>
        <p:nvSpPr>
          <p:cNvPr id="7" name="文本框 6"/>
          <p:cNvSpPr txBox="1"/>
          <p:nvPr/>
        </p:nvSpPr>
        <p:spPr>
          <a:xfrm>
            <a:off x="622300" y="189230"/>
            <a:ext cx="5243195" cy="460375"/>
          </a:xfrm>
          <a:prstGeom prst="rect">
            <a:avLst/>
          </a:prstGeom>
          <a:noFill/>
        </p:spPr>
        <p:txBody>
          <a:bodyPr wrap="square" rtlCol="0">
            <a:spAutoFit/>
          </a:bodyPr>
          <a:p>
            <a:r>
              <a:rPr lang="zh-CN" altLang="en-US" sz="2400" b="1" kern="0" noProof="0">
                <a:ln>
                  <a:noFill/>
                </a:ln>
                <a:solidFill>
                  <a:srgbClr val="FF0000"/>
                </a:solidFill>
                <a:effectLst/>
                <a:uLnTx/>
                <a:uFillTx/>
                <a:latin typeface="+mj-ea"/>
                <a:ea typeface="+mj-ea"/>
                <a:cs typeface="Noto Serif SC"/>
                <a:sym typeface="Noto Serif SC"/>
              </a:rPr>
              <a:t>怒吼与觉醒</a:t>
            </a:r>
            <a:r>
              <a:rPr lang="en-US" altLang="zh-CN" sz="2400" b="1" kern="0" noProof="0">
                <a:ln>
                  <a:noFill/>
                </a:ln>
                <a:solidFill>
                  <a:srgbClr val="FF0000"/>
                </a:solidFill>
                <a:effectLst/>
                <a:uLnTx/>
                <a:uFillTx/>
                <a:latin typeface="+mj-ea"/>
                <a:ea typeface="+mj-ea"/>
                <a:cs typeface="Noto Serif SC"/>
                <a:sym typeface="Noto Serif SC"/>
              </a:rPr>
              <a:t>——</a:t>
            </a:r>
            <a:r>
              <a:rPr lang="zh-CN" altLang="en-US" sz="2400" b="1" kern="0" noProof="0">
                <a:ln>
                  <a:noFill/>
                </a:ln>
                <a:solidFill>
                  <a:srgbClr val="FF0000"/>
                </a:solidFill>
                <a:effectLst/>
                <a:uLnTx/>
                <a:uFillTx/>
                <a:latin typeface="+mj-ea"/>
                <a:ea typeface="+mj-ea"/>
                <a:cs typeface="Noto Serif SC"/>
                <a:sym typeface="Noto Serif SC"/>
              </a:rPr>
              <a:t>五四运动的爆发</a:t>
            </a:r>
            <a:endParaRPr lang="zh-CN" altLang="en-US" sz="2400" b="1" kern="0" noProof="0">
              <a:ln>
                <a:noFill/>
              </a:ln>
              <a:solidFill>
                <a:srgbClr val="FF0000"/>
              </a:solidFill>
              <a:effectLst/>
              <a:uLnTx/>
              <a:uFillTx/>
              <a:latin typeface="+mj-ea"/>
              <a:ea typeface="+mj-ea"/>
              <a:cs typeface="Noto Serif SC"/>
              <a:sym typeface="Noto Serif SC"/>
            </a:endParaRPr>
          </a:p>
        </p:txBody>
      </p:sp>
      <p:pic>
        <p:nvPicPr>
          <p:cNvPr id="3" name="图片 2" descr="IMG_256"/>
          <p:cNvPicPr>
            <a:picLocks noChangeAspect="1"/>
          </p:cNvPicPr>
          <p:nvPr/>
        </p:nvPicPr>
        <p:blipFill>
          <a:blip r:embed="rId8"/>
          <a:stretch>
            <a:fillRect/>
          </a:stretch>
        </p:blipFill>
        <p:spPr>
          <a:xfrm>
            <a:off x="334645" y="981710"/>
            <a:ext cx="5645785" cy="444627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31" presetClass="entr" presetSubtype="0"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750" fill="hold"/>
                                        <p:tgtEl>
                                          <p:spTgt spid="16"/>
                                        </p:tgtEl>
                                        <p:attrNameLst>
                                          <p:attrName>ppt_w</p:attrName>
                                        </p:attrNameLst>
                                      </p:cBhvr>
                                      <p:tavLst>
                                        <p:tav tm="0">
                                          <p:val>
                                            <p:fltVal val="0"/>
                                          </p:val>
                                        </p:tav>
                                        <p:tav tm="100000">
                                          <p:val>
                                            <p:strVal val="#ppt_w"/>
                                          </p:val>
                                        </p:tav>
                                      </p:tavLst>
                                    </p:anim>
                                    <p:anim calcmode="lin" valueType="num">
                                      <p:cBhvr>
                                        <p:cTn id="17" dur="750" fill="hold"/>
                                        <p:tgtEl>
                                          <p:spTgt spid="16"/>
                                        </p:tgtEl>
                                        <p:attrNameLst>
                                          <p:attrName>ppt_h</p:attrName>
                                        </p:attrNameLst>
                                      </p:cBhvr>
                                      <p:tavLst>
                                        <p:tav tm="0">
                                          <p:val>
                                            <p:fltVal val="0"/>
                                          </p:val>
                                        </p:tav>
                                        <p:tav tm="100000">
                                          <p:val>
                                            <p:strVal val="#ppt_h"/>
                                          </p:val>
                                        </p:tav>
                                      </p:tavLst>
                                    </p:anim>
                                    <p:anim calcmode="lin" valueType="num">
                                      <p:cBhvr>
                                        <p:cTn id="18" dur="750" fill="hold"/>
                                        <p:tgtEl>
                                          <p:spTgt spid="16"/>
                                        </p:tgtEl>
                                        <p:attrNameLst>
                                          <p:attrName>style.rotation</p:attrName>
                                        </p:attrNameLst>
                                      </p:cBhvr>
                                      <p:tavLst>
                                        <p:tav tm="0">
                                          <p:val>
                                            <p:fltVal val="90"/>
                                          </p:val>
                                        </p:tav>
                                        <p:tav tm="100000">
                                          <p:val>
                                            <p:fltVal val="0"/>
                                          </p:val>
                                        </p:tav>
                                      </p:tavLst>
                                    </p:anim>
                                    <p:animEffect transition="in" filter="fade">
                                      <p:cBhvr>
                                        <p:cTn id="19" dur="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4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622300" y="398145"/>
            <a:ext cx="9177655" cy="795655"/>
          </a:xfrm>
          <a:prstGeom prst="rect">
            <a:avLst/>
          </a:prstGeom>
          <a:noFill/>
        </p:spPr>
        <p:txBody>
          <a:bodyPr wrap="square" rtlCol="0">
            <a:noAutofit/>
          </a:bodyPr>
          <a:p>
            <a:endParaRPr lang="zh-CN" altLang="en-US" sz="2400" b="1">
              <a:solidFill>
                <a:srgbClr val="00B050"/>
              </a:solidFill>
            </a:endParaRPr>
          </a:p>
        </p:txBody>
      </p:sp>
      <p:sp>
        <p:nvSpPr>
          <p:cNvPr id="4" name="文本框 3"/>
          <p:cNvSpPr txBox="1"/>
          <p:nvPr/>
        </p:nvSpPr>
        <p:spPr>
          <a:xfrm>
            <a:off x="7705725" y="1254125"/>
            <a:ext cx="3429000" cy="3742055"/>
          </a:xfrm>
          <a:prstGeom prst="rect">
            <a:avLst/>
          </a:prstGeom>
          <a:noFill/>
        </p:spPr>
        <p:txBody>
          <a:bodyPr wrap="square" rtlCol="0">
            <a:noAutofit/>
          </a:bodyPr>
          <a:p>
            <a:endParaRPr lang="zh-CN" altLang="en-US" sz="2400"/>
          </a:p>
        </p:txBody>
      </p:sp>
      <p:sp>
        <p:nvSpPr>
          <p:cNvPr id="5" name="文本框 4"/>
          <p:cNvSpPr txBox="1"/>
          <p:nvPr/>
        </p:nvSpPr>
        <p:spPr>
          <a:xfrm>
            <a:off x="982345" y="1989455"/>
            <a:ext cx="4056380" cy="2073275"/>
          </a:xfrm>
          <a:prstGeom prst="rect">
            <a:avLst/>
          </a:prstGeom>
          <a:noFill/>
        </p:spPr>
        <p:txBody>
          <a:bodyPr wrap="square" rtlCol="0">
            <a:noAutofit/>
          </a:bodyPr>
          <a:p>
            <a:pPr indent="0" fontAlgn="auto">
              <a:lnSpc>
                <a:spcPct val="150000"/>
              </a:lnSpc>
            </a:pPr>
            <a:endParaRPr lang="zh-CN" altLang="en-US" sz="2400" b="1"/>
          </a:p>
        </p:txBody>
      </p:sp>
      <p:sp>
        <p:nvSpPr>
          <p:cNvPr id="6" name="文本框 5"/>
          <p:cNvSpPr txBox="1"/>
          <p:nvPr/>
        </p:nvSpPr>
        <p:spPr>
          <a:xfrm>
            <a:off x="5816600" y="517525"/>
            <a:ext cx="5916930" cy="4559300"/>
          </a:xfrm>
          <a:prstGeom prst="rect">
            <a:avLst/>
          </a:prstGeom>
          <a:noFill/>
        </p:spPr>
        <p:txBody>
          <a:bodyPr wrap="square" rtlCol="0">
            <a:noAutofit/>
          </a:bodyPr>
          <a:p>
            <a:pPr indent="0" fontAlgn="auto">
              <a:lnSpc>
                <a:spcPct val="130000"/>
              </a:lnSpc>
            </a:pPr>
            <a:r>
              <a:rPr lang="en-US" altLang="zh-CN" sz="2400" b="1">
                <a:solidFill>
                  <a:schemeClr val="tx1"/>
                </a:solidFill>
              </a:rPr>
              <a:t>    </a:t>
            </a:r>
            <a:r>
              <a:rPr lang="zh-CN" altLang="en-US" sz="2400" b="1">
                <a:solidFill>
                  <a:schemeClr val="tx1"/>
                </a:solidFill>
              </a:rPr>
              <a:t>一个星期内，上海、天津、广州、南京</a:t>
            </a:r>
            <a:r>
              <a:rPr lang="zh-CN" altLang="en-US" sz="2400" b="1">
                <a:solidFill>
                  <a:schemeClr val="tx1"/>
                </a:solidFill>
                <a:sym typeface="+mn-ea"/>
              </a:rPr>
              <a:t>、</a:t>
            </a:r>
            <a:r>
              <a:rPr lang="zh-CN" altLang="en-US" sz="2400" b="1">
                <a:solidFill>
                  <a:schemeClr val="tx1"/>
                </a:solidFill>
              </a:rPr>
              <a:t>杭州、武汉、济南等全国各地的学生纷纷罢课，成立联合会，声援北京。到了</a:t>
            </a:r>
            <a:r>
              <a:rPr lang="en-US" altLang="zh-CN" sz="2400" b="1">
                <a:solidFill>
                  <a:schemeClr val="tx1"/>
                </a:solidFill>
              </a:rPr>
              <a:t>6</a:t>
            </a:r>
            <a:r>
              <a:rPr lang="zh-CN" altLang="en-US" sz="2400" b="1">
                <a:solidFill>
                  <a:schemeClr val="tx1"/>
                </a:solidFill>
              </a:rPr>
              <a:t>月</a:t>
            </a:r>
            <a:r>
              <a:rPr lang="en-US" altLang="zh-CN" sz="2400" b="1">
                <a:solidFill>
                  <a:schemeClr val="tx1"/>
                </a:solidFill>
              </a:rPr>
              <a:t>5</a:t>
            </a:r>
            <a:r>
              <a:rPr lang="zh-CN" altLang="en-US" sz="2400" b="1">
                <a:solidFill>
                  <a:schemeClr val="tx1"/>
                </a:solidFill>
              </a:rPr>
              <a:t>日，上海的工人开始罢工，商人开始罢市。</a:t>
            </a:r>
            <a:r>
              <a:rPr lang="en-US" altLang="zh-CN" sz="2400" b="1">
                <a:solidFill>
                  <a:schemeClr val="tx1"/>
                </a:solidFill>
              </a:rPr>
              <a:t>“</a:t>
            </a:r>
            <a:r>
              <a:rPr lang="zh-CN" altLang="en-US" sz="2400" b="1">
                <a:solidFill>
                  <a:schemeClr val="tx1"/>
                </a:solidFill>
              </a:rPr>
              <a:t>三罢</a:t>
            </a:r>
            <a:r>
              <a:rPr lang="en-US" altLang="zh-CN" sz="2400" b="1">
                <a:solidFill>
                  <a:schemeClr val="tx1"/>
                </a:solidFill>
              </a:rPr>
              <a:t>”</a:t>
            </a:r>
            <a:r>
              <a:rPr lang="zh-CN" altLang="en-US" sz="2400" b="1">
                <a:solidFill>
                  <a:schemeClr val="tx1"/>
                </a:solidFill>
              </a:rPr>
              <a:t>斗争的浪潮席卷全国，抵制日货的呼声也日益高涨。</a:t>
            </a:r>
            <a:r>
              <a:rPr lang="en-US" altLang="zh-CN" sz="2400" b="1">
                <a:solidFill>
                  <a:schemeClr val="tx1"/>
                </a:solidFill>
              </a:rPr>
              <a:t> </a:t>
            </a:r>
            <a:r>
              <a:rPr lang="zh-CN" altLang="en-US" sz="2400" b="1">
                <a:solidFill>
                  <a:schemeClr val="tx1"/>
                </a:solidFill>
              </a:rPr>
              <a:t>面对强大的社会舆论压力，北洋政府最终屈服了。曹汝霖、陆宗舆、章宗祥被免职，总统徐世昌辞职。而在巴黎，我们的代表团，也做出了一个载入史册的决定</a:t>
            </a:r>
            <a:r>
              <a:rPr lang="en-US" altLang="zh-CN" sz="2400" b="1">
                <a:solidFill>
                  <a:schemeClr val="tx1"/>
                </a:solidFill>
              </a:rPr>
              <a:t>——</a:t>
            </a:r>
            <a:r>
              <a:rPr lang="zh-CN" altLang="en-US" sz="2400" b="1">
                <a:solidFill>
                  <a:schemeClr val="tx1"/>
                </a:solidFill>
              </a:rPr>
              <a:t>拒绝在《凡尔赛和约》上签字！</a:t>
            </a:r>
            <a:endParaRPr lang="zh-CN" altLang="en-US" sz="2400" b="1">
              <a:solidFill>
                <a:schemeClr val="tx1"/>
              </a:solidFill>
            </a:endParaRPr>
          </a:p>
        </p:txBody>
      </p:sp>
      <p:pic>
        <p:nvPicPr>
          <p:cNvPr id="89" name="图片 88" descr="图片1"/>
          <p:cNvPicPr>
            <a:picLocks noChangeAspect="1"/>
          </p:cNvPicPr>
          <p:nvPr>
            <p:custDataLst>
              <p:tags r:id="rId6"/>
            </p:custDataLst>
          </p:nvPr>
        </p:nvPicPr>
        <p:blipFill>
          <a:blip r:embed="rId7"/>
          <a:stretch>
            <a:fillRect/>
          </a:stretch>
        </p:blipFill>
        <p:spPr>
          <a:xfrm>
            <a:off x="10416136" y="261497"/>
            <a:ext cx="1390829" cy="358477"/>
          </a:xfrm>
          <a:prstGeom prst="rect">
            <a:avLst/>
          </a:prstGeom>
        </p:spPr>
      </p:pic>
      <p:sp>
        <p:nvSpPr>
          <p:cNvPr id="7" name="文本框 6"/>
          <p:cNvSpPr txBox="1"/>
          <p:nvPr/>
        </p:nvSpPr>
        <p:spPr>
          <a:xfrm>
            <a:off x="622300" y="189230"/>
            <a:ext cx="5243195" cy="460375"/>
          </a:xfrm>
          <a:prstGeom prst="rect">
            <a:avLst/>
          </a:prstGeom>
          <a:noFill/>
        </p:spPr>
        <p:txBody>
          <a:bodyPr wrap="square" rtlCol="0">
            <a:spAutoFit/>
          </a:bodyPr>
          <a:p>
            <a:r>
              <a:rPr lang="zh-CN" altLang="en-US" sz="2400" b="1" kern="0" noProof="0">
                <a:ln>
                  <a:noFill/>
                </a:ln>
                <a:solidFill>
                  <a:srgbClr val="FF0000"/>
                </a:solidFill>
                <a:effectLst/>
                <a:uLnTx/>
                <a:uFillTx/>
                <a:latin typeface="+mj-ea"/>
                <a:ea typeface="+mj-ea"/>
                <a:cs typeface="Noto Serif SC"/>
                <a:sym typeface="Noto Serif SC"/>
              </a:rPr>
              <a:t>怒吼与觉醒</a:t>
            </a:r>
            <a:r>
              <a:rPr lang="en-US" altLang="zh-CN" sz="2400" b="1" kern="0" noProof="0">
                <a:ln>
                  <a:noFill/>
                </a:ln>
                <a:solidFill>
                  <a:srgbClr val="FF0000"/>
                </a:solidFill>
                <a:effectLst/>
                <a:uLnTx/>
                <a:uFillTx/>
                <a:latin typeface="+mj-ea"/>
                <a:ea typeface="+mj-ea"/>
                <a:cs typeface="Noto Serif SC"/>
                <a:sym typeface="Noto Serif SC"/>
              </a:rPr>
              <a:t>——</a:t>
            </a:r>
            <a:r>
              <a:rPr lang="zh-CN" altLang="en-US" sz="2400" b="1" kern="0" noProof="0">
                <a:ln>
                  <a:noFill/>
                </a:ln>
                <a:solidFill>
                  <a:srgbClr val="FF0000"/>
                </a:solidFill>
                <a:effectLst/>
                <a:uLnTx/>
                <a:uFillTx/>
                <a:latin typeface="+mj-ea"/>
                <a:ea typeface="+mj-ea"/>
                <a:cs typeface="Noto Serif SC"/>
                <a:sym typeface="Noto Serif SC"/>
              </a:rPr>
              <a:t>五四运动的爆发</a:t>
            </a:r>
            <a:endParaRPr lang="zh-CN" altLang="en-US" sz="2400" b="1" kern="0" noProof="0">
              <a:ln>
                <a:noFill/>
              </a:ln>
              <a:solidFill>
                <a:srgbClr val="FF0000"/>
              </a:solidFill>
              <a:effectLst/>
              <a:uLnTx/>
              <a:uFillTx/>
              <a:latin typeface="+mj-ea"/>
              <a:ea typeface="+mj-ea"/>
              <a:cs typeface="Noto Serif SC"/>
              <a:sym typeface="Noto Serif SC"/>
            </a:endParaRPr>
          </a:p>
        </p:txBody>
      </p:sp>
      <p:pic>
        <p:nvPicPr>
          <p:cNvPr id="8" name="图片 7" descr="IMG_256"/>
          <p:cNvPicPr>
            <a:picLocks noChangeAspect="1"/>
          </p:cNvPicPr>
          <p:nvPr/>
        </p:nvPicPr>
        <p:blipFill>
          <a:blip r:embed="rId8"/>
          <a:stretch>
            <a:fillRect/>
          </a:stretch>
        </p:blipFill>
        <p:spPr>
          <a:xfrm>
            <a:off x="374015" y="891540"/>
            <a:ext cx="5118100" cy="437007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31" presetClass="entr" presetSubtype="0"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750" fill="hold"/>
                                        <p:tgtEl>
                                          <p:spTgt spid="16"/>
                                        </p:tgtEl>
                                        <p:attrNameLst>
                                          <p:attrName>ppt_w</p:attrName>
                                        </p:attrNameLst>
                                      </p:cBhvr>
                                      <p:tavLst>
                                        <p:tav tm="0">
                                          <p:val>
                                            <p:fltVal val="0"/>
                                          </p:val>
                                        </p:tav>
                                        <p:tav tm="100000">
                                          <p:val>
                                            <p:strVal val="#ppt_w"/>
                                          </p:val>
                                        </p:tav>
                                      </p:tavLst>
                                    </p:anim>
                                    <p:anim calcmode="lin" valueType="num">
                                      <p:cBhvr>
                                        <p:cTn id="17" dur="750" fill="hold"/>
                                        <p:tgtEl>
                                          <p:spTgt spid="16"/>
                                        </p:tgtEl>
                                        <p:attrNameLst>
                                          <p:attrName>ppt_h</p:attrName>
                                        </p:attrNameLst>
                                      </p:cBhvr>
                                      <p:tavLst>
                                        <p:tav tm="0">
                                          <p:val>
                                            <p:fltVal val="0"/>
                                          </p:val>
                                        </p:tav>
                                        <p:tav tm="100000">
                                          <p:val>
                                            <p:strVal val="#ppt_h"/>
                                          </p:val>
                                        </p:tav>
                                      </p:tavLst>
                                    </p:anim>
                                    <p:anim calcmode="lin" valueType="num">
                                      <p:cBhvr>
                                        <p:cTn id="18" dur="750" fill="hold"/>
                                        <p:tgtEl>
                                          <p:spTgt spid="16"/>
                                        </p:tgtEl>
                                        <p:attrNameLst>
                                          <p:attrName>style.rotation</p:attrName>
                                        </p:attrNameLst>
                                      </p:cBhvr>
                                      <p:tavLst>
                                        <p:tav tm="0">
                                          <p:val>
                                            <p:fltVal val="90"/>
                                          </p:val>
                                        </p:tav>
                                        <p:tav tm="100000">
                                          <p:val>
                                            <p:fltVal val="0"/>
                                          </p:val>
                                        </p:tav>
                                      </p:tavLst>
                                    </p:anim>
                                    <p:animEffect transition="in" filter="fade">
                                      <p:cBhvr>
                                        <p:cTn id="19" dur="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747395" y="1053465"/>
            <a:ext cx="10108565" cy="5309870"/>
          </a:xfrm>
          <a:prstGeom prst="rect">
            <a:avLst/>
          </a:prstGeom>
          <a:noFill/>
        </p:spPr>
        <p:txBody>
          <a:bodyPr wrap="square" rtlCol="0">
            <a:noAutofit/>
          </a:bodyPr>
          <a:p>
            <a:pPr indent="0" algn="ctr">
              <a:lnSpc>
                <a:spcPct val="125000"/>
              </a:lnSpc>
              <a:defRPr/>
            </a:pPr>
            <a:endParaRPr lang="en-US" sz="4800" b="1">
              <a:solidFill>
                <a:srgbClr val="DAA520"/>
              </a:solidFill>
              <a:latin typeface="Noto Serif SC"/>
              <a:ea typeface="Noto Serif SC"/>
              <a:cs typeface="Noto Serif SC"/>
              <a:sym typeface="Noto Serif SC"/>
            </a:endParaRPr>
          </a:p>
          <a:p>
            <a:pPr indent="0" algn="ctr">
              <a:lnSpc>
                <a:spcPct val="125000"/>
              </a:lnSpc>
              <a:defRPr/>
            </a:pPr>
            <a:r>
              <a:rPr lang="en-US" sz="4800" b="1">
                <a:solidFill>
                  <a:srgbClr val="FF0000"/>
                </a:solidFill>
                <a:latin typeface="Noto Serif SC"/>
                <a:ea typeface="Noto Serif SC"/>
                <a:cs typeface="Noto Serif SC"/>
                <a:sym typeface="Noto Serif SC"/>
              </a:rPr>
              <a:t>PART 04</a:t>
            </a:r>
            <a:endParaRPr lang="en-US" sz="4800" b="1">
              <a:solidFill>
                <a:srgbClr val="FF0000"/>
              </a:solidFill>
              <a:latin typeface="Noto Serif SC"/>
              <a:ea typeface="Noto Serif SC"/>
              <a:cs typeface="Noto Serif SC"/>
              <a:sym typeface="Noto Serif SC"/>
            </a:endParaRPr>
          </a:p>
          <a:p>
            <a:pPr indent="0" algn="ctr">
              <a:lnSpc>
                <a:spcPct val="125000"/>
              </a:lnSpc>
              <a:defRPr/>
            </a:pPr>
            <a:endParaRPr lang="en-US" altLang="zh-CN" sz="2400" b="1">
              <a:solidFill>
                <a:srgbClr val="FF0000"/>
              </a:solidFill>
              <a:latin typeface="宋体" panose="02010600030101010101" pitchFamily="2" charset="-122"/>
              <a:ea typeface="宋体" panose="02010600030101010101" pitchFamily="2" charset="-122"/>
              <a:cs typeface="宋体" panose="02010600030101010101" pitchFamily="2" charset="-122"/>
            </a:endParaRPr>
          </a:p>
          <a:p>
            <a:pPr indent="0" algn="ctr">
              <a:lnSpc>
                <a:spcPct val="125000"/>
              </a:lnSpc>
              <a:defRPr/>
            </a:pPr>
            <a:r>
              <a:rPr lang="zh-CN" altLang="en-US" sz="4000" b="1" spc="400">
                <a:solidFill>
                  <a:srgbClr val="FF0000"/>
                </a:solidFill>
                <a:latin typeface="黑体" panose="02010609060101010101" charset="-122"/>
                <a:ea typeface="黑体" panose="02010609060101010101" charset="-122"/>
                <a:cs typeface="Noto Serif SC"/>
                <a:sym typeface="Noto Serif SC"/>
              </a:rPr>
              <a:t>深远的</a:t>
            </a:r>
            <a:r>
              <a:rPr lang="zh-CN" altLang="en-US" sz="4000" b="1" spc="400">
                <a:solidFill>
                  <a:srgbClr val="FF0000"/>
                </a:solidFill>
                <a:latin typeface="黑体" panose="02010609060101010101" charset="-122"/>
                <a:ea typeface="黑体" panose="02010609060101010101" charset="-122"/>
                <a:cs typeface="Noto Serif SC"/>
                <a:sym typeface="Noto Serif SC"/>
              </a:rPr>
              <a:t>意义</a:t>
            </a:r>
            <a:endParaRPr lang="zh-CN" altLang="en-US" sz="4000" b="1" spc="400">
              <a:solidFill>
                <a:srgbClr val="FF0000"/>
              </a:solidFill>
              <a:latin typeface="黑体" panose="02010609060101010101" charset="-122"/>
              <a:ea typeface="黑体" panose="02010609060101010101" charset="-122"/>
              <a:cs typeface="Noto Serif SC"/>
              <a:sym typeface="Noto Serif SC"/>
            </a:endParaRPr>
          </a:p>
        </p:txBody>
      </p:sp>
      <p:pic>
        <p:nvPicPr>
          <p:cNvPr id="89" name="图片 88" descr="图片1"/>
          <p:cNvPicPr>
            <a:picLocks noChangeAspect="1"/>
          </p:cNvPicPr>
          <p:nvPr>
            <p:custDataLst>
              <p:tags r:id="rId1"/>
            </p:custDataLst>
          </p:nvPr>
        </p:nvPicPr>
        <p:blipFill>
          <a:blip r:embed="rId2"/>
          <a:stretch>
            <a:fillRect/>
          </a:stretch>
        </p:blipFill>
        <p:spPr>
          <a:xfrm>
            <a:off x="10416136" y="261497"/>
            <a:ext cx="1390829" cy="358477"/>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4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622300" y="398145"/>
            <a:ext cx="9177655" cy="795655"/>
          </a:xfrm>
          <a:prstGeom prst="rect">
            <a:avLst/>
          </a:prstGeom>
          <a:noFill/>
        </p:spPr>
        <p:txBody>
          <a:bodyPr wrap="square" rtlCol="0">
            <a:noAutofit/>
          </a:bodyPr>
          <a:p>
            <a:endParaRPr lang="zh-CN" altLang="en-US" sz="2400" b="1">
              <a:solidFill>
                <a:srgbClr val="00B050"/>
              </a:solidFill>
            </a:endParaRPr>
          </a:p>
        </p:txBody>
      </p:sp>
      <p:sp>
        <p:nvSpPr>
          <p:cNvPr id="4" name="文本框 3"/>
          <p:cNvSpPr txBox="1"/>
          <p:nvPr/>
        </p:nvSpPr>
        <p:spPr>
          <a:xfrm>
            <a:off x="7705725" y="1254125"/>
            <a:ext cx="3429000" cy="3742055"/>
          </a:xfrm>
          <a:prstGeom prst="rect">
            <a:avLst/>
          </a:prstGeom>
          <a:noFill/>
        </p:spPr>
        <p:txBody>
          <a:bodyPr wrap="square" rtlCol="0">
            <a:noAutofit/>
          </a:bodyPr>
          <a:p>
            <a:endParaRPr lang="zh-CN" altLang="en-US" sz="2400"/>
          </a:p>
        </p:txBody>
      </p:sp>
      <p:sp>
        <p:nvSpPr>
          <p:cNvPr id="5" name="文本框 4"/>
          <p:cNvSpPr txBox="1"/>
          <p:nvPr/>
        </p:nvSpPr>
        <p:spPr>
          <a:xfrm>
            <a:off x="982345" y="1989455"/>
            <a:ext cx="4056380" cy="2073275"/>
          </a:xfrm>
          <a:prstGeom prst="rect">
            <a:avLst/>
          </a:prstGeom>
          <a:noFill/>
        </p:spPr>
        <p:txBody>
          <a:bodyPr wrap="square" rtlCol="0">
            <a:noAutofit/>
          </a:bodyPr>
          <a:p>
            <a:pPr indent="0" fontAlgn="auto">
              <a:lnSpc>
                <a:spcPct val="150000"/>
              </a:lnSpc>
            </a:pPr>
            <a:endParaRPr lang="zh-CN" altLang="en-US" sz="2400" b="1"/>
          </a:p>
        </p:txBody>
      </p:sp>
      <p:sp>
        <p:nvSpPr>
          <p:cNvPr id="6" name="文本框 5"/>
          <p:cNvSpPr txBox="1"/>
          <p:nvPr/>
        </p:nvSpPr>
        <p:spPr>
          <a:xfrm>
            <a:off x="5816600" y="824865"/>
            <a:ext cx="5916930" cy="4559300"/>
          </a:xfrm>
          <a:prstGeom prst="rect">
            <a:avLst/>
          </a:prstGeom>
          <a:noFill/>
        </p:spPr>
        <p:txBody>
          <a:bodyPr wrap="square" rtlCol="0">
            <a:noAutofit/>
          </a:bodyPr>
          <a:p>
            <a:pPr indent="0" fontAlgn="auto">
              <a:lnSpc>
                <a:spcPct val="130000"/>
              </a:lnSpc>
            </a:pPr>
            <a:r>
              <a:rPr lang="en-US" altLang="zh-CN" sz="2400" b="1">
                <a:solidFill>
                  <a:schemeClr val="tx1"/>
                </a:solidFill>
              </a:rPr>
              <a:t>       </a:t>
            </a:r>
            <a:r>
              <a:rPr lang="zh-CN" altLang="en-US" sz="2400" b="1">
                <a:solidFill>
                  <a:schemeClr val="tx1"/>
                </a:solidFill>
              </a:rPr>
              <a:t>五四运动，以其磅礴的气势，取得了初步的胜利。三年后，在华盛顿会议上，我们终于通过外交途径，收回了山东半岛的主权和胶济铁路的权益。</a:t>
            </a:r>
            <a:r>
              <a:rPr lang="en-US" altLang="zh-CN" sz="2400" b="1">
                <a:solidFill>
                  <a:schemeClr val="tx1"/>
                </a:solidFill>
              </a:rPr>
              <a:t> </a:t>
            </a:r>
            <a:r>
              <a:rPr lang="zh-CN" altLang="en-US" sz="2400" b="1">
                <a:solidFill>
                  <a:schemeClr val="tx1"/>
                </a:solidFill>
              </a:rPr>
              <a:t>但五四运动的意义，远不止于此。</a:t>
            </a:r>
            <a:r>
              <a:rPr lang="en-US" altLang="zh-CN" sz="2400" b="1">
                <a:solidFill>
                  <a:schemeClr val="tx1"/>
                </a:solidFill>
              </a:rPr>
              <a:t> </a:t>
            </a:r>
            <a:r>
              <a:rPr lang="zh-CN" altLang="en-US" sz="2400" b="1">
                <a:solidFill>
                  <a:schemeClr val="tx1"/>
                </a:solidFill>
              </a:rPr>
              <a:t>它是一场伟大的思想革命。它打破了传统士绅与政府的旧式合作模式，让学生和青年第一次以独立的社会力量登上了政治舞台。</a:t>
            </a:r>
            <a:endParaRPr lang="zh-CN" altLang="en-US" sz="2400" b="1">
              <a:solidFill>
                <a:schemeClr val="tx1"/>
              </a:solidFill>
            </a:endParaRPr>
          </a:p>
        </p:txBody>
      </p:sp>
      <p:pic>
        <p:nvPicPr>
          <p:cNvPr id="89" name="图片 88" descr="图片1"/>
          <p:cNvPicPr>
            <a:picLocks noChangeAspect="1"/>
          </p:cNvPicPr>
          <p:nvPr>
            <p:custDataLst>
              <p:tags r:id="rId6"/>
            </p:custDataLst>
          </p:nvPr>
        </p:nvPicPr>
        <p:blipFill>
          <a:blip r:embed="rId7"/>
          <a:stretch>
            <a:fillRect/>
          </a:stretch>
        </p:blipFill>
        <p:spPr>
          <a:xfrm>
            <a:off x="10416136" y="261497"/>
            <a:ext cx="1390829" cy="358477"/>
          </a:xfrm>
          <a:prstGeom prst="rect">
            <a:avLst/>
          </a:prstGeom>
        </p:spPr>
      </p:pic>
      <p:sp>
        <p:nvSpPr>
          <p:cNvPr id="7" name="文本框 6"/>
          <p:cNvSpPr txBox="1"/>
          <p:nvPr/>
        </p:nvSpPr>
        <p:spPr>
          <a:xfrm>
            <a:off x="622300" y="189230"/>
            <a:ext cx="5243195" cy="460375"/>
          </a:xfrm>
          <a:prstGeom prst="rect">
            <a:avLst/>
          </a:prstGeom>
          <a:noFill/>
        </p:spPr>
        <p:txBody>
          <a:bodyPr wrap="square" rtlCol="0">
            <a:spAutoFit/>
          </a:bodyPr>
          <a:p>
            <a:r>
              <a:rPr lang="zh-CN" altLang="en-US" sz="2400" b="1" kern="0" noProof="0">
                <a:ln>
                  <a:noFill/>
                </a:ln>
                <a:solidFill>
                  <a:srgbClr val="FF0000"/>
                </a:solidFill>
                <a:effectLst/>
                <a:uLnTx/>
                <a:uFillTx/>
                <a:latin typeface="+mj-ea"/>
                <a:ea typeface="+mj-ea"/>
                <a:cs typeface="Noto Serif SC"/>
                <a:sym typeface="Noto Serif SC"/>
              </a:rPr>
              <a:t>历史的回响</a:t>
            </a:r>
            <a:r>
              <a:rPr lang="en-US" altLang="zh-CN" sz="2400" b="1" kern="0" noProof="0">
                <a:ln>
                  <a:noFill/>
                </a:ln>
                <a:solidFill>
                  <a:srgbClr val="FF0000"/>
                </a:solidFill>
                <a:effectLst/>
                <a:uLnTx/>
                <a:uFillTx/>
                <a:latin typeface="+mj-ea"/>
                <a:ea typeface="+mj-ea"/>
                <a:cs typeface="Noto Serif SC"/>
                <a:sym typeface="Noto Serif SC"/>
              </a:rPr>
              <a:t>——</a:t>
            </a:r>
            <a:r>
              <a:rPr lang="zh-CN" altLang="en-US" sz="2400" b="1" kern="0" noProof="0">
                <a:ln>
                  <a:noFill/>
                </a:ln>
                <a:solidFill>
                  <a:srgbClr val="FF0000"/>
                </a:solidFill>
                <a:effectLst/>
                <a:uLnTx/>
                <a:uFillTx/>
                <a:latin typeface="+mj-ea"/>
                <a:ea typeface="+mj-ea"/>
                <a:cs typeface="Noto Serif SC"/>
                <a:sym typeface="Noto Serif SC"/>
              </a:rPr>
              <a:t>思想革命的胜利</a:t>
            </a:r>
            <a:endParaRPr lang="zh-CN" altLang="en-US" sz="2400" b="1" kern="0" noProof="0">
              <a:ln>
                <a:noFill/>
              </a:ln>
              <a:solidFill>
                <a:srgbClr val="FF0000"/>
              </a:solidFill>
              <a:effectLst/>
              <a:uLnTx/>
              <a:uFillTx/>
              <a:latin typeface="+mj-ea"/>
              <a:ea typeface="+mj-ea"/>
              <a:cs typeface="Noto Serif SC"/>
              <a:sym typeface="Noto Serif SC"/>
            </a:endParaRPr>
          </a:p>
        </p:txBody>
      </p:sp>
      <p:pic>
        <p:nvPicPr>
          <p:cNvPr id="3" name="图片 2" descr="IMG_256"/>
          <p:cNvPicPr>
            <a:picLocks noChangeAspect="1"/>
          </p:cNvPicPr>
          <p:nvPr/>
        </p:nvPicPr>
        <p:blipFill>
          <a:blip r:embed="rId8"/>
          <a:stretch>
            <a:fillRect/>
          </a:stretch>
        </p:blipFill>
        <p:spPr>
          <a:xfrm>
            <a:off x="190500" y="837565"/>
            <a:ext cx="5273040" cy="4055745"/>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31" presetClass="entr" presetSubtype="0"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750" fill="hold"/>
                                        <p:tgtEl>
                                          <p:spTgt spid="16"/>
                                        </p:tgtEl>
                                        <p:attrNameLst>
                                          <p:attrName>ppt_w</p:attrName>
                                        </p:attrNameLst>
                                      </p:cBhvr>
                                      <p:tavLst>
                                        <p:tav tm="0">
                                          <p:val>
                                            <p:fltVal val="0"/>
                                          </p:val>
                                        </p:tav>
                                        <p:tav tm="100000">
                                          <p:val>
                                            <p:strVal val="#ppt_w"/>
                                          </p:val>
                                        </p:tav>
                                      </p:tavLst>
                                    </p:anim>
                                    <p:anim calcmode="lin" valueType="num">
                                      <p:cBhvr>
                                        <p:cTn id="17" dur="750" fill="hold"/>
                                        <p:tgtEl>
                                          <p:spTgt spid="16"/>
                                        </p:tgtEl>
                                        <p:attrNameLst>
                                          <p:attrName>ppt_h</p:attrName>
                                        </p:attrNameLst>
                                      </p:cBhvr>
                                      <p:tavLst>
                                        <p:tav tm="0">
                                          <p:val>
                                            <p:fltVal val="0"/>
                                          </p:val>
                                        </p:tav>
                                        <p:tav tm="100000">
                                          <p:val>
                                            <p:strVal val="#ppt_h"/>
                                          </p:val>
                                        </p:tav>
                                      </p:tavLst>
                                    </p:anim>
                                    <p:anim calcmode="lin" valueType="num">
                                      <p:cBhvr>
                                        <p:cTn id="18" dur="750" fill="hold"/>
                                        <p:tgtEl>
                                          <p:spTgt spid="16"/>
                                        </p:tgtEl>
                                        <p:attrNameLst>
                                          <p:attrName>style.rotation</p:attrName>
                                        </p:attrNameLst>
                                      </p:cBhvr>
                                      <p:tavLst>
                                        <p:tav tm="0">
                                          <p:val>
                                            <p:fltVal val="90"/>
                                          </p:val>
                                        </p:tav>
                                        <p:tav tm="100000">
                                          <p:val>
                                            <p:fltVal val="0"/>
                                          </p:val>
                                        </p:tav>
                                      </p:tavLst>
                                    </p:anim>
                                    <p:animEffect transition="in" filter="fade">
                                      <p:cBhvr>
                                        <p:cTn id="19" dur="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4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622300" y="398145"/>
            <a:ext cx="9177655" cy="795655"/>
          </a:xfrm>
          <a:prstGeom prst="rect">
            <a:avLst/>
          </a:prstGeom>
          <a:noFill/>
        </p:spPr>
        <p:txBody>
          <a:bodyPr wrap="square" rtlCol="0">
            <a:noAutofit/>
          </a:bodyPr>
          <a:p>
            <a:endParaRPr lang="zh-CN" altLang="en-US" sz="2400" b="1">
              <a:solidFill>
                <a:srgbClr val="00B050"/>
              </a:solidFill>
            </a:endParaRPr>
          </a:p>
        </p:txBody>
      </p:sp>
      <p:sp>
        <p:nvSpPr>
          <p:cNvPr id="4" name="文本框 3"/>
          <p:cNvSpPr txBox="1"/>
          <p:nvPr/>
        </p:nvSpPr>
        <p:spPr>
          <a:xfrm>
            <a:off x="7705725" y="1254125"/>
            <a:ext cx="3429000" cy="3742055"/>
          </a:xfrm>
          <a:prstGeom prst="rect">
            <a:avLst/>
          </a:prstGeom>
          <a:noFill/>
        </p:spPr>
        <p:txBody>
          <a:bodyPr wrap="square" rtlCol="0">
            <a:noAutofit/>
          </a:bodyPr>
          <a:p>
            <a:endParaRPr lang="zh-CN" altLang="en-US" sz="2400"/>
          </a:p>
        </p:txBody>
      </p:sp>
      <p:sp>
        <p:nvSpPr>
          <p:cNvPr id="5" name="文本框 4"/>
          <p:cNvSpPr txBox="1"/>
          <p:nvPr/>
        </p:nvSpPr>
        <p:spPr>
          <a:xfrm>
            <a:off x="982345" y="1989455"/>
            <a:ext cx="4056380" cy="2073275"/>
          </a:xfrm>
          <a:prstGeom prst="rect">
            <a:avLst/>
          </a:prstGeom>
          <a:noFill/>
        </p:spPr>
        <p:txBody>
          <a:bodyPr wrap="square" rtlCol="0">
            <a:noAutofit/>
          </a:bodyPr>
          <a:p>
            <a:pPr indent="0" fontAlgn="auto">
              <a:lnSpc>
                <a:spcPct val="150000"/>
              </a:lnSpc>
            </a:pPr>
            <a:endParaRPr lang="zh-CN" altLang="en-US" sz="2400" b="1"/>
          </a:p>
        </p:txBody>
      </p:sp>
      <p:sp>
        <p:nvSpPr>
          <p:cNvPr id="6" name="文本框 5"/>
          <p:cNvSpPr txBox="1"/>
          <p:nvPr/>
        </p:nvSpPr>
        <p:spPr>
          <a:xfrm>
            <a:off x="5816600" y="517525"/>
            <a:ext cx="5916930" cy="4559300"/>
          </a:xfrm>
          <a:prstGeom prst="rect">
            <a:avLst/>
          </a:prstGeom>
          <a:noFill/>
        </p:spPr>
        <p:txBody>
          <a:bodyPr wrap="square" rtlCol="0">
            <a:noAutofit/>
          </a:bodyPr>
          <a:p>
            <a:pPr indent="0" fontAlgn="auto">
              <a:lnSpc>
                <a:spcPct val="130000"/>
              </a:lnSpc>
            </a:pPr>
            <a:r>
              <a:rPr lang="en-US" altLang="zh-CN" sz="2400" b="1">
                <a:solidFill>
                  <a:schemeClr val="tx1"/>
                </a:solidFill>
              </a:rPr>
              <a:t>       </a:t>
            </a:r>
            <a:r>
              <a:rPr lang="zh-CN" altLang="en-US" sz="2400" b="1">
                <a:solidFill>
                  <a:schemeClr val="tx1"/>
                </a:solidFill>
              </a:rPr>
              <a:t>它催生了自由主义，更重要的是，它促进了马克思主义在中国的传播，为中国共产党的成立奠定了思想和组织基础，成为了中国新民主主义革命的开端。</a:t>
            </a:r>
            <a:r>
              <a:rPr lang="en-US" altLang="zh-CN" sz="2400" b="1">
                <a:solidFill>
                  <a:schemeClr val="tx1"/>
                </a:solidFill>
              </a:rPr>
              <a:t> </a:t>
            </a:r>
            <a:r>
              <a:rPr lang="zh-CN" altLang="en-US" sz="2400" b="1">
                <a:solidFill>
                  <a:schemeClr val="tx1"/>
                </a:solidFill>
              </a:rPr>
              <a:t>回望那段历史，我们最难忘的，是那一代青年知识分子满腔热血、视死如归的精神面貌。他们为了国家的前途，甘愿舍生忘死，用实际行动回应了时代的召唤。它告诉我们，一个民族的觉醒，从来不是一蹴而就的，它需要无数仁人志士的前赴后继，需要一代又一代青年的担当与奋斗。</a:t>
            </a:r>
            <a:endParaRPr lang="zh-CN" altLang="en-US" sz="2400" b="1">
              <a:solidFill>
                <a:schemeClr val="tx1"/>
              </a:solidFill>
            </a:endParaRPr>
          </a:p>
        </p:txBody>
      </p:sp>
      <p:pic>
        <p:nvPicPr>
          <p:cNvPr id="89" name="图片 88" descr="图片1"/>
          <p:cNvPicPr>
            <a:picLocks noChangeAspect="1"/>
          </p:cNvPicPr>
          <p:nvPr>
            <p:custDataLst>
              <p:tags r:id="rId6"/>
            </p:custDataLst>
          </p:nvPr>
        </p:nvPicPr>
        <p:blipFill>
          <a:blip r:embed="rId7"/>
          <a:stretch>
            <a:fillRect/>
          </a:stretch>
        </p:blipFill>
        <p:spPr>
          <a:xfrm>
            <a:off x="10416136" y="261497"/>
            <a:ext cx="1390829" cy="358477"/>
          </a:xfrm>
          <a:prstGeom prst="rect">
            <a:avLst/>
          </a:prstGeom>
        </p:spPr>
      </p:pic>
      <p:sp>
        <p:nvSpPr>
          <p:cNvPr id="7" name="文本框 6"/>
          <p:cNvSpPr txBox="1"/>
          <p:nvPr/>
        </p:nvSpPr>
        <p:spPr>
          <a:xfrm>
            <a:off x="622300" y="189230"/>
            <a:ext cx="5243195" cy="460375"/>
          </a:xfrm>
          <a:prstGeom prst="rect">
            <a:avLst/>
          </a:prstGeom>
          <a:noFill/>
        </p:spPr>
        <p:txBody>
          <a:bodyPr wrap="square" rtlCol="0">
            <a:spAutoFit/>
          </a:bodyPr>
          <a:p>
            <a:r>
              <a:rPr lang="zh-CN" altLang="en-US" sz="2400" b="1" kern="0" noProof="0">
                <a:ln>
                  <a:noFill/>
                </a:ln>
                <a:solidFill>
                  <a:srgbClr val="FF0000"/>
                </a:solidFill>
                <a:effectLst/>
                <a:uLnTx/>
                <a:uFillTx/>
                <a:latin typeface="+mj-ea"/>
                <a:ea typeface="+mj-ea"/>
                <a:cs typeface="Noto Serif SC"/>
                <a:sym typeface="Noto Serif SC"/>
              </a:rPr>
              <a:t>历史的回响</a:t>
            </a:r>
            <a:r>
              <a:rPr lang="en-US" altLang="zh-CN" sz="2400" b="1" kern="0" noProof="0">
                <a:ln>
                  <a:noFill/>
                </a:ln>
                <a:solidFill>
                  <a:srgbClr val="FF0000"/>
                </a:solidFill>
                <a:effectLst/>
                <a:uLnTx/>
                <a:uFillTx/>
                <a:latin typeface="+mj-ea"/>
                <a:ea typeface="+mj-ea"/>
                <a:cs typeface="Noto Serif SC"/>
                <a:sym typeface="Noto Serif SC"/>
              </a:rPr>
              <a:t>——</a:t>
            </a:r>
            <a:r>
              <a:rPr lang="zh-CN" altLang="en-US" sz="2400" b="1" kern="0" noProof="0">
                <a:ln>
                  <a:noFill/>
                </a:ln>
                <a:solidFill>
                  <a:srgbClr val="FF0000"/>
                </a:solidFill>
                <a:effectLst/>
                <a:uLnTx/>
                <a:uFillTx/>
                <a:latin typeface="+mj-ea"/>
                <a:ea typeface="+mj-ea"/>
                <a:cs typeface="Noto Serif SC"/>
                <a:sym typeface="Noto Serif SC"/>
              </a:rPr>
              <a:t>思想革命的胜利</a:t>
            </a:r>
            <a:endParaRPr lang="zh-CN" altLang="en-US" sz="2400" b="1" kern="0" noProof="0">
              <a:ln>
                <a:noFill/>
              </a:ln>
              <a:solidFill>
                <a:srgbClr val="FF0000"/>
              </a:solidFill>
              <a:effectLst/>
              <a:uLnTx/>
              <a:uFillTx/>
              <a:latin typeface="+mj-ea"/>
              <a:ea typeface="+mj-ea"/>
              <a:cs typeface="Noto Serif SC"/>
              <a:sym typeface="Noto Serif SC"/>
            </a:endParaRPr>
          </a:p>
        </p:txBody>
      </p:sp>
      <p:pic>
        <p:nvPicPr>
          <p:cNvPr id="3" name="图片 2" descr="IMG_256"/>
          <p:cNvPicPr>
            <a:picLocks noChangeAspect="1"/>
          </p:cNvPicPr>
          <p:nvPr/>
        </p:nvPicPr>
        <p:blipFill>
          <a:blip r:embed="rId8"/>
          <a:stretch>
            <a:fillRect/>
          </a:stretch>
        </p:blipFill>
        <p:spPr>
          <a:xfrm>
            <a:off x="190500" y="837565"/>
            <a:ext cx="5273040" cy="4055745"/>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31" presetClass="entr" presetSubtype="0"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750" fill="hold"/>
                                        <p:tgtEl>
                                          <p:spTgt spid="16"/>
                                        </p:tgtEl>
                                        <p:attrNameLst>
                                          <p:attrName>ppt_w</p:attrName>
                                        </p:attrNameLst>
                                      </p:cBhvr>
                                      <p:tavLst>
                                        <p:tav tm="0">
                                          <p:val>
                                            <p:fltVal val="0"/>
                                          </p:val>
                                        </p:tav>
                                        <p:tav tm="100000">
                                          <p:val>
                                            <p:strVal val="#ppt_w"/>
                                          </p:val>
                                        </p:tav>
                                      </p:tavLst>
                                    </p:anim>
                                    <p:anim calcmode="lin" valueType="num">
                                      <p:cBhvr>
                                        <p:cTn id="17" dur="750" fill="hold"/>
                                        <p:tgtEl>
                                          <p:spTgt spid="16"/>
                                        </p:tgtEl>
                                        <p:attrNameLst>
                                          <p:attrName>ppt_h</p:attrName>
                                        </p:attrNameLst>
                                      </p:cBhvr>
                                      <p:tavLst>
                                        <p:tav tm="0">
                                          <p:val>
                                            <p:fltVal val="0"/>
                                          </p:val>
                                        </p:tav>
                                        <p:tav tm="100000">
                                          <p:val>
                                            <p:strVal val="#ppt_h"/>
                                          </p:val>
                                        </p:tav>
                                      </p:tavLst>
                                    </p:anim>
                                    <p:anim calcmode="lin" valueType="num">
                                      <p:cBhvr>
                                        <p:cTn id="18" dur="750" fill="hold"/>
                                        <p:tgtEl>
                                          <p:spTgt spid="16"/>
                                        </p:tgtEl>
                                        <p:attrNameLst>
                                          <p:attrName>style.rotation</p:attrName>
                                        </p:attrNameLst>
                                      </p:cBhvr>
                                      <p:tavLst>
                                        <p:tav tm="0">
                                          <p:val>
                                            <p:fltVal val="90"/>
                                          </p:val>
                                        </p:tav>
                                        <p:tav tm="100000">
                                          <p:val>
                                            <p:fltVal val="0"/>
                                          </p:val>
                                        </p:tav>
                                      </p:tavLst>
                                    </p:anim>
                                    <p:animEffect transition="in" filter="fade">
                                      <p:cBhvr>
                                        <p:cTn id="19" dur="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747395" y="1053465"/>
            <a:ext cx="10108565" cy="5309870"/>
          </a:xfrm>
          <a:prstGeom prst="rect">
            <a:avLst/>
          </a:prstGeom>
          <a:noFill/>
        </p:spPr>
        <p:txBody>
          <a:bodyPr wrap="square" rtlCol="0">
            <a:noAutofit/>
          </a:bodyPr>
          <a:p>
            <a:pPr indent="0" algn="l">
              <a:lnSpc>
                <a:spcPct val="125000"/>
              </a:lnSpc>
              <a:defRPr/>
            </a:pPr>
            <a:r>
              <a:rPr lang="zh-CN" altLang="en-US" sz="2400" b="1" spc="400">
                <a:solidFill>
                  <a:schemeClr val="tx1"/>
                </a:solidFill>
                <a:latin typeface="宋体" panose="02010600030101010101" pitchFamily="2" charset="-122"/>
                <a:ea typeface="宋体" panose="02010600030101010101" pitchFamily="2" charset="-122"/>
                <a:cs typeface="宋体" panose="02010600030101010101" pitchFamily="2" charset="-122"/>
                <a:sym typeface="Noto Serif SC"/>
              </a:rPr>
              <a:t>1. 问题一：五四运动爆发的直接原因是什么？</a:t>
            </a:r>
            <a:endParaRPr lang="zh-CN" altLang="en-US" sz="2400" b="1" spc="400">
              <a:solidFill>
                <a:schemeClr val="tx1"/>
              </a:solidFill>
              <a:latin typeface="宋体" panose="02010600030101010101" pitchFamily="2" charset="-122"/>
              <a:ea typeface="宋体" panose="02010600030101010101" pitchFamily="2" charset="-122"/>
              <a:cs typeface="宋体" panose="02010600030101010101" pitchFamily="2" charset="-122"/>
              <a:sym typeface="Noto Serif SC"/>
            </a:endParaRPr>
          </a:p>
          <a:p>
            <a:pPr indent="0" algn="l">
              <a:lnSpc>
                <a:spcPct val="125000"/>
              </a:lnSpc>
              <a:defRPr/>
            </a:pPr>
            <a:endParaRPr lang="zh-CN" altLang="en-US" sz="2400" b="1" spc="400">
              <a:solidFill>
                <a:schemeClr val="tx1"/>
              </a:solidFill>
              <a:latin typeface="宋体" panose="02010600030101010101" pitchFamily="2" charset="-122"/>
              <a:ea typeface="宋体" panose="02010600030101010101" pitchFamily="2" charset="-122"/>
              <a:cs typeface="宋体" panose="02010600030101010101" pitchFamily="2" charset="-122"/>
              <a:sym typeface="Noto Serif SC"/>
            </a:endParaRPr>
          </a:p>
          <a:p>
            <a:pPr indent="0" algn="l">
              <a:lnSpc>
                <a:spcPct val="125000"/>
              </a:lnSpc>
              <a:defRPr/>
            </a:pPr>
            <a:endParaRPr lang="zh-CN" altLang="en-US" sz="2400" b="1" spc="400">
              <a:solidFill>
                <a:schemeClr val="tx1"/>
              </a:solidFill>
              <a:latin typeface="宋体" panose="02010600030101010101" pitchFamily="2" charset="-122"/>
              <a:ea typeface="宋体" panose="02010600030101010101" pitchFamily="2" charset="-122"/>
              <a:cs typeface="宋体" panose="02010600030101010101" pitchFamily="2" charset="-122"/>
              <a:sym typeface="Noto Serif SC"/>
            </a:endParaRPr>
          </a:p>
          <a:p>
            <a:pPr indent="0" algn="l">
              <a:lnSpc>
                <a:spcPct val="125000"/>
              </a:lnSpc>
              <a:defRPr/>
            </a:pPr>
            <a:r>
              <a:rPr lang="zh-CN" altLang="en-US" sz="2400" b="1" spc="400">
                <a:solidFill>
                  <a:schemeClr val="tx1"/>
                </a:solidFill>
                <a:latin typeface="宋体" panose="02010600030101010101" pitchFamily="2" charset="-122"/>
                <a:ea typeface="宋体" panose="02010600030101010101" pitchFamily="2" charset="-122"/>
                <a:cs typeface="宋体" panose="02010600030101010101" pitchFamily="2" charset="-122"/>
                <a:sym typeface="Noto Serif SC"/>
              </a:rPr>
              <a:t>2. 问题二：五四运动的性质是什么？</a:t>
            </a:r>
            <a:endParaRPr lang="zh-CN" altLang="en-US" sz="2400" b="1" spc="400">
              <a:solidFill>
                <a:schemeClr val="tx1"/>
              </a:solidFill>
              <a:latin typeface="宋体" panose="02010600030101010101" pitchFamily="2" charset="-122"/>
              <a:ea typeface="宋体" panose="02010600030101010101" pitchFamily="2" charset="-122"/>
              <a:cs typeface="宋体" panose="02010600030101010101" pitchFamily="2" charset="-122"/>
              <a:sym typeface="Noto Serif SC"/>
            </a:endParaRPr>
          </a:p>
          <a:p>
            <a:pPr indent="0" algn="l">
              <a:lnSpc>
                <a:spcPct val="125000"/>
              </a:lnSpc>
              <a:defRPr/>
            </a:pPr>
            <a:endParaRPr lang="zh-CN" altLang="en-US" sz="2400" b="1" spc="400">
              <a:solidFill>
                <a:schemeClr val="tx1"/>
              </a:solidFill>
              <a:latin typeface="宋体" panose="02010600030101010101" pitchFamily="2" charset="-122"/>
              <a:ea typeface="宋体" panose="02010600030101010101" pitchFamily="2" charset="-122"/>
              <a:cs typeface="宋体" panose="02010600030101010101" pitchFamily="2" charset="-122"/>
              <a:sym typeface="Noto Serif SC"/>
            </a:endParaRPr>
          </a:p>
          <a:p>
            <a:pPr indent="0" algn="l">
              <a:lnSpc>
                <a:spcPct val="125000"/>
              </a:lnSpc>
              <a:defRPr/>
            </a:pPr>
            <a:endParaRPr lang="zh-CN" altLang="en-US" sz="2400" b="1" spc="400">
              <a:solidFill>
                <a:schemeClr val="tx1"/>
              </a:solidFill>
              <a:latin typeface="宋体" panose="02010600030101010101" pitchFamily="2" charset="-122"/>
              <a:ea typeface="宋体" panose="02010600030101010101" pitchFamily="2" charset="-122"/>
              <a:cs typeface="宋体" panose="02010600030101010101" pitchFamily="2" charset="-122"/>
              <a:sym typeface="Noto Serif SC"/>
            </a:endParaRPr>
          </a:p>
          <a:p>
            <a:pPr indent="0" algn="l">
              <a:lnSpc>
                <a:spcPct val="125000"/>
              </a:lnSpc>
              <a:defRPr/>
            </a:pPr>
            <a:r>
              <a:rPr lang="zh-CN" altLang="en-US" sz="2400" b="1" spc="400">
                <a:solidFill>
                  <a:schemeClr val="tx1"/>
                </a:solidFill>
                <a:latin typeface="宋体" panose="02010600030101010101" pitchFamily="2" charset="-122"/>
                <a:ea typeface="宋体" panose="02010600030101010101" pitchFamily="2" charset="-122"/>
                <a:cs typeface="宋体" panose="02010600030101010101" pitchFamily="2" charset="-122"/>
                <a:sym typeface="Noto Serif SC"/>
              </a:rPr>
              <a:t>3. 问题三：五四精神的核心内容是什么？</a:t>
            </a:r>
            <a:endParaRPr lang="zh-CN" altLang="en-US" sz="2400" b="1" spc="400">
              <a:solidFill>
                <a:schemeClr val="tx1"/>
              </a:solidFill>
              <a:latin typeface="宋体" panose="02010600030101010101" pitchFamily="2" charset="-122"/>
              <a:ea typeface="宋体" panose="02010600030101010101" pitchFamily="2" charset="-122"/>
              <a:cs typeface="宋体" panose="02010600030101010101" pitchFamily="2" charset="-122"/>
              <a:sym typeface="Noto Serif SC"/>
            </a:endParaRPr>
          </a:p>
          <a:p>
            <a:pPr indent="0" algn="l">
              <a:lnSpc>
                <a:spcPct val="125000"/>
              </a:lnSpc>
              <a:defRPr/>
            </a:pPr>
            <a:endParaRPr lang="zh-CN" altLang="en-US" sz="2400" b="1" spc="400">
              <a:solidFill>
                <a:schemeClr val="tx1"/>
              </a:solidFill>
              <a:latin typeface="宋体" panose="02010600030101010101" pitchFamily="2" charset="-122"/>
              <a:ea typeface="宋体" panose="02010600030101010101" pitchFamily="2" charset="-122"/>
              <a:cs typeface="宋体" panose="02010600030101010101" pitchFamily="2" charset="-122"/>
              <a:sym typeface="Noto Serif SC"/>
            </a:endParaRPr>
          </a:p>
        </p:txBody>
      </p:sp>
      <p:pic>
        <p:nvPicPr>
          <p:cNvPr id="89" name="图片 88" descr="图片1"/>
          <p:cNvPicPr>
            <a:picLocks noChangeAspect="1"/>
          </p:cNvPicPr>
          <p:nvPr>
            <p:custDataLst>
              <p:tags r:id="rId1"/>
            </p:custDataLst>
          </p:nvPr>
        </p:nvPicPr>
        <p:blipFill>
          <a:blip r:embed="rId2"/>
          <a:stretch>
            <a:fillRect/>
          </a:stretch>
        </p:blipFill>
        <p:spPr>
          <a:xfrm>
            <a:off x="10416136" y="261497"/>
            <a:ext cx="1390829" cy="358477"/>
          </a:xfrm>
          <a:prstGeom prst="rect">
            <a:avLst/>
          </a:prstGeom>
        </p:spPr>
      </p:pic>
      <p:sp>
        <p:nvSpPr>
          <p:cNvPr id="3" name="文本框 2"/>
          <p:cNvSpPr txBox="1"/>
          <p:nvPr/>
        </p:nvSpPr>
        <p:spPr>
          <a:xfrm>
            <a:off x="1414780" y="1557655"/>
            <a:ext cx="9201150" cy="4345305"/>
          </a:xfrm>
          <a:prstGeom prst="rect">
            <a:avLst/>
          </a:prstGeom>
          <a:noFill/>
        </p:spPr>
        <p:txBody>
          <a:bodyPr wrap="square" rtlCol="0">
            <a:noAutofit/>
          </a:bodyPr>
          <a:p>
            <a:pPr indent="0" algn="l">
              <a:lnSpc>
                <a:spcPct val="125000"/>
              </a:lnSpc>
              <a:defRPr/>
            </a:pPr>
            <a:r>
              <a:rPr lang="zh-CN" altLang="en-US" sz="2400" b="1" spc="400">
                <a:gradFill>
                  <a:gsLst>
                    <a:gs pos="51300">
                      <a:srgbClr val="FE5F4A"/>
                    </a:gs>
                    <a:gs pos="0">
                      <a:srgbClr val="DF0303"/>
                    </a:gs>
                    <a:gs pos="100000">
                      <a:srgbClr val="FEA06E"/>
                    </a:gs>
                  </a:gsLst>
                  <a:lin ang="5400000" scaled="1"/>
                </a:gradFill>
                <a:latin typeface="宋体" panose="02010600030101010101" pitchFamily="2" charset="-122"/>
                <a:ea typeface="宋体" panose="02010600030101010101" pitchFamily="2" charset="-122"/>
                <a:cs typeface="宋体" panose="02010600030101010101" pitchFamily="2" charset="-122"/>
                <a:sym typeface="Noto Serif SC"/>
              </a:rPr>
              <a:t>答案：核心是爱国主义，内涵包括爱国、进步、民主、科学。</a:t>
            </a:r>
            <a:endParaRPr lang="zh-CN" altLang="en-US" sz="2400" b="1" spc="400">
              <a:gradFill>
                <a:gsLst>
                  <a:gs pos="51300">
                    <a:srgbClr val="FE5F4A"/>
                  </a:gs>
                  <a:gs pos="0">
                    <a:srgbClr val="DF0303"/>
                  </a:gs>
                  <a:gs pos="100000">
                    <a:srgbClr val="FEA06E"/>
                  </a:gs>
                </a:gsLst>
                <a:lin ang="5400000" scaled="1"/>
              </a:gradFill>
              <a:latin typeface="宋体" panose="02010600030101010101" pitchFamily="2" charset="-122"/>
              <a:ea typeface="宋体" panose="02010600030101010101" pitchFamily="2" charset="-122"/>
              <a:cs typeface="宋体" panose="02010600030101010101" pitchFamily="2" charset="-122"/>
              <a:sym typeface="Noto Serif SC"/>
            </a:endParaRPr>
          </a:p>
          <a:p>
            <a:pPr indent="0" algn="l">
              <a:lnSpc>
                <a:spcPct val="125000"/>
              </a:lnSpc>
              <a:defRPr/>
            </a:pPr>
            <a:endParaRPr lang="zh-CN" altLang="en-US" sz="2400" b="1" spc="400">
              <a:gradFill>
                <a:gsLst>
                  <a:gs pos="51300">
                    <a:srgbClr val="FE5F4A"/>
                  </a:gs>
                  <a:gs pos="0">
                    <a:srgbClr val="DF0303"/>
                  </a:gs>
                  <a:gs pos="100000">
                    <a:srgbClr val="FEA06E"/>
                  </a:gs>
                </a:gsLst>
                <a:lin ang="5400000" scaled="1"/>
              </a:gradFill>
              <a:latin typeface="宋体" panose="02010600030101010101" pitchFamily="2" charset="-122"/>
              <a:ea typeface="宋体" panose="02010600030101010101" pitchFamily="2" charset="-122"/>
              <a:cs typeface="宋体" panose="02010600030101010101" pitchFamily="2" charset="-122"/>
              <a:sym typeface="Noto Serif SC"/>
            </a:endParaRPr>
          </a:p>
          <a:p>
            <a:pPr indent="0" algn="l">
              <a:lnSpc>
                <a:spcPct val="125000"/>
              </a:lnSpc>
              <a:defRPr/>
            </a:pPr>
            <a:r>
              <a:rPr lang="zh-CN" altLang="en-US" sz="2400" b="1" spc="400">
                <a:gradFill>
                  <a:gsLst>
                    <a:gs pos="51300">
                      <a:srgbClr val="FE5F4A"/>
                    </a:gs>
                    <a:gs pos="0">
                      <a:srgbClr val="DF0303"/>
                    </a:gs>
                    <a:gs pos="100000">
                      <a:srgbClr val="FEA06E"/>
                    </a:gs>
                  </a:gsLst>
                  <a:lin ang="5400000" scaled="1"/>
                </a:gradFill>
                <a:latin typeface="宋体" panose="02010600030101010101" pitchFamily="2" charset="-122"/>
                <a:ea typeface="宋体" panose="02010600030101010101" pitchFamily="2" charset="-122"/>
                <a:cs typeface="宋体" panose="02010600030101010101" pitchFamily="2" charset="-122"/>
                <a:sym typeface="Noto Serif SC"/>
              </a:rPr>
              <a:t>答案：是一场彻底反帝反封建的伟大爱国革命运动，也是伟大思想解放运动、新文化运动。</a:t>
            </a:r>
            <a:endParaRPr lang="zh-CN" altLang="en-US" sz="2400" b="1" spc="400">
              <a:gradFill>
                <a:gsLst>
                  <a:gs pos="51300">
                    <a:srgbClr val="FE5F4A"/>
                  </a:gs>
                  <a:gs pos="0">
                    <a:srgbClr val="DF0303"/>
                  </a:gs>
                  <a:gs pos="100000">
                    <a:srgbClr val="FEA06E"/>
                  </a:gs>
                </a:gsLst>
                <a:lin ang="5400000" scaled="1"/>
              </a:gradFill>
              <a:latin typeface="宋体" panose="02010600030101010101" pitchFamily="2" charset="-122"/>
              <a:ea typeface="宋体" panose="02010600030101010101" pitchFamily="2" charset="-122"/>
              <a:cs typeface="宋体" panose="02010600030101010101" pitchFamily="2" charset="-122"/>
              <a:sym typeface="Noto Serif SC"/>
            </a:endParaRPr>
          </a:p>
          <a:p>
            <a:pPr indent="0" algn="l">
              <a:lnSpc>
                <a:spcPct val="125000"/>
              </a:lnSpc>
              <a:defRPr/>
            </a:pPr>
            <a:endParaRPr lang="zh-CN" altLang="en-US" sz="2400" b="1" spc="400">
              <a:gradFill>
                <a:gsLst>
                  <a:gs pos="51300">
                    <a:srgbClr val="FE5F4A"/>
                  </a:gs>
                  <a:gs pos="0">
                    <a:srgbClr val="DF0303"/>
                  </a:gs>
                  <a:gs pos="100000">
                    <a:srgbClr val="FEA06E"/>
                  </a:gs>
                </a:gsLst>
                <a:lin ang="5400000" scaled="1"/>
              </a:gradFill>
              <a:latin typeface="宋体" panose="02010600030101010101" pitchFamily="2" charset="-122"/>
              <a:ea typeface="宋体" panose="02010600030101010101" pitchFamily="2" charset="-122"/>
              <a:cs typeface="宋体" panose="02010600030101010101" pitchFamily="2" charset="-122"/>
              <a:sym typeface="Noto Serif SC"/>
            </a:endParaRPr>
          </a:p>
          <a:p>
            <a:pPr indent="0" algn="l">
              <a:lnSpc>
                <a:spcPct val="125000"/>
              </a:lnSpc>
              <a:defRPr/>
            </a:pPr>
            <a:r>
              <a:rPr lang="zh-CN" altLang="en-US" sz="2400" b="1" spc="400">
                <a:gradFill>
                  <a:gsLst>
                    <a:gs pos="51300">
                      <a:srgbClr val="FE5F4A"/>
                    </a:gs>
                    <a:gs pos="0">
                      <a:srgbClr val="DF0303"/>
                    </a:gs>
                    <a:gs pos="100000">
                      <a:srgbClr val="FEA06E"/>
                    </a:gs>
                  </a:gsLst>
                  <a:lin ang="5400000" scaled="1"/>
                </a:gradFill>
                <a:latin typeface="宋体" panose="02010600030101010101" pitchFamily="2" charset="-122"/>
                <a:ea typeface="宋体" panose="02010600030101010101" pitchFamily="2" charset="-122"/>
                <a:cs typeface="宋体" panose="02010600030101010101" pitchFamily="2" charset="-122"/>
                <a:sym typeface="Noto Serif SC"/>
              </a:rPr>
              <a:t>答案：巴黎和会上中国</a:t>
            </a:r>
            <a:r>
              <a:rPr lang="zh-CN" altLang="en-US" sz="2400" b="1">
                <a:gradFill>
                  <a:gsLst>
                    <a:gs pos="51300">
                      <a:srgbClr val="FE5F4A"/>
                    </a:gs>
                    <a:gs pos="0">
                      <a:srgbClr val="DF0303"/>
                    </a:gs>
                    <a:gs pos="100000">
                      <a:srgbClr val="FEA06E"/>
                    </a:gs>
                  </a:gsLst>
                  <a:lin ang="5400000" scaled="1"/>
                </a:gradFill>
                <a:latin typeface="宋体" panose="02010600030101010101" pitchFamily="2" charset="-122"/>
                <a:ea typeface="宋体" panose="02010600030101010101" pitchFamily="2" charset="-122"/>
                <a:cs typeface="宋体" panose="02010600030101010101" pitchFamily="2" charset="-122"/>
                <a:sym typeface="Noto Serif SC"/>
              </a:rPr>
              <a:t>外交</a:t>
            </a:r>
            <a:r>
              <a:rPr lang="zh-CN" altLang="en-US" sz="2400" b="1" spc="400">
                <a:gradFill>
                  <a:gsLst>
                    <a:gs pos="51300">
                      <a:srgbClr val="FE5F4A"/>
                    </a:gs>
                    <a:gs pos="0">
                      <a:srgbClr val="DF0303"/>
                    </a:gs>
                    <a:gs pos="100000">
                      <a:srgbClr val="FEA06E"/>
                    </a:gs>
                  </a:gsLst>
                  <a:lin ang="5400000" scaled="1"/>
                </a:gradFill>
                <a:latin typeface="宋体" panose="02010600030101010101" pitchFamily="2" charset="-122"/>
                <a:ea typeface="宋体" panose="02010600030101010101" pitchFamily="2" charset="-122"/>
                <a:cs typeface="宋体" panose="02010600030101010101" pitchFamily="2" charset="-122"/>
                <a:sym typeface="Noto Serif SC"/>
              </a:rPr>
              <a:t>失败，列强将德国在山东的特权转交给日本。</a:t>
            </a:r>
            <a:endParaRPr lang="zh-CN" altLang="en-US" sz="2400" b="1" spc="400">
              <a:gradFill>
                <a:gsLst>
                  <a:gs pos="51300">
                    <a:srgbClr val="FE5F4A"/>
                  </a:gs>
                  <a:gs pos="0">
                    <a:srgbClr val="DF0303"/>
                  </a:gs>
                  <a:gs pos="100000">
                    <a:srgbClr val="FEA06E"/>
                  </a:gs>
                </a:gsLst>
                <a:lin ang="5400000" scaled="1"/>
              </a:gradFill>
              <a:latin typeface="宋体" panose="02010600030101010101" pitchFamily="2" charset="-122"/>
              <a:ea typeface="宋体" panose="02010600030101010101" pitchFamily="2" charset="-122"/>
              <a:cs typeface="宋体" panose="02010600030101010101" pitchFamily="2" charset="-122"/>
              <a:sym typeface="Noto Serif SC"/>
            </a:endParaRPr>
          </a:p>
          <a:p>
            <a:endParaRPr lang="zh-CN" altLang="en-US" sz="2400" b="1" spc="400">
              <a:gradFill>
                <a:gsLst>
                  <a:gs pos="51300">
                    <a:srgbClr val="FE5F4A"/>
                  </a:gs>
                  <a:gs pos="0">
                    <a:srgbClr val="DF0303"/>
                  </a:gs>
                  <a:gs pos="100000">
                    <a:srgbClr val="FEA06E"/>
                  </a:gs>
                </a:gsLst>
                <a:lin ang="5400000" scaled="1"/>
              </a:gradFill>
              <a:latin typeface="宋体" panose="02010600030101010101" pitchFamily="2" charset="-122"/>
              <a:ea typeface="宋体" panose="02010600030101010101" pitchFamily="2" charset="-122"/>
              <a:cs typeface="宋体" panose="02010600030101010101" pitchFamily="2" charset="-122"/>
              <a:sym typeface="Noto Serif SC"/>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heel(1)">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7" presetClass="entr" presetSubtype="4"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 calcmode="lin" valueType="num">
                                      <p:cBhvr additive="base">
                                        <p:cTn id="22" dur="5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3" dur="50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2" descr="C:\Users\Administrator\素材\2017\7\36.png"/>
          <p:cNvPicPr>
            <a:picLocks noChangeAspect="1" noChangeArrowheads="1"/>
          </p:cNvPicPr>
          <p:nvPr/>
        </p:nvPicPr>
        <p:blipFill>
          <a:blip r:embed="rId1"/>
          <a:srcRect/>
          <a:stretch>
            <a:fillRect/>
          </a:stretch>
        </p:blipFill>
        <p:spPr bwMode="auto">
          <a:xfrm>
            <a:off x="0" y="0"/>
            <a:ext cx="12190413" cy="685958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5" descr="C:\Users\Administrator\素材\2017\7\未标题-4.png"/>
          <p:cNvPicPr>
            <a:picLocks noChangeAspect="1" noChangeArrowheads="1"/>
          </p:cNvPicPr>
          <p:nvPr/>
        </p:nvPicPr>
        <p:blipFill>
          <a:blip r:embed="rId2"/>
          <a:srcRect/>
          <a:stretch>
            <a:fillRect/>
          </a:stretch>
        </p:blipFill>
        <p:spPr bwMode="auto">
          <a:xfrm>
            <a:off x="1" y="5125639"/>
            <a:ext cx="12190413" cy="1733951"/>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C:\Users\Administrator\素材\2017\7\未标题-3.png"/>
          <p:cNvPicPr>
            <a:picLocks noChangeAspect="1" noChangeArrowheads="1"/>
          </p:cNvPicPr>
          <p:nvPr/>
        </p:nvPicPr>
        <p:blipFill>
          <a:blip r:embed="rId3"/>
          <a:srcRect/>
          <a:stretch>
            <a:fillRect/>
          </a:stretch>
        </p:blipFill>
        <p:spPr bwMode="auto">
          <a:xfrm>
            <a:off x="5" y="3319278"/>
            <a:ext cx="5805683" cy="354031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6" descr="C:\Users\Administrator\素材\2017\7\未标题-2.png"/>
          <p:cNvPicPr>
            <a:picLocks noChangeAspect="1" noChangeArrowheads="1"/>
          </p:cNvPicPr>
          <p:nvPr/>
        </p:nvPicPr>
        <p:blipFill>
          <a:blip r:embed="rId4"/>
          <a:srcRect/>
          <a:stretch>
            <a:fillRect/>
          </a:stretch>
        </p:blipFill>
        <p:spPr bwMode="auto">
          <a:xfrm>
            <a:off x="10163171" y="5125639"/>
            <a:ext cx="1837720" cy="1648207"/>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10"/>
          <p:cNvSpPr txBox="1"/>
          <p:nvPr/>
        </p:nvSpPr>
        <p:spPr>
          <a:xfrm>
            <a:off x="5114925" y="2349500"/>
            <a:ext cx="3389630" cy="1080135"/>
          </a:xfrm>
          <a:prstGeom prst="rect">
            <a:avLst/>
          </a:prstGeom>
          <a:noFill/>
        </p:spPr>
        <p:txBody>
          <a:bodyPr wrap="square" lIns="65000" tIns="32500" rIns="65000" bIns="32500">
            <a:spAutoFit/>
          </a:bodyPr>
          <a:lstStyle/>
          <a:p>
            <a:pPr algn="r" defTabSz="1088390"/>
            <a:r>
              <a:rPr lang="zh-CN" altLang="en-US" sz="6600" b="1" dirty="0">
                <a:solidFill>
                  <a:srgbClr val="FF0000"/>
                </a:solidFill>
                <a:latin typeface="方正粗黑宋简体" panose="02000000000000000000" pitchFamily="2" charset="-122"/>
                <a:ea typeface="方正粗黑宋简体" panose="02000000000000000000" pitchFamily="2" charset="-122"/>
                <a:cs typeface="+mn-ea"/>
                <a:sym typeface="+mn-lt"/>
              </a:rPr>
              <a:t>谢</a:t>
            </a:r>
            <a:r>
              <a:rPr lang="en-US" altLang="zh-CN" sz="6600" b="1" dirty="0">
                <a:solidFill>
                  <a:srgbClr val="FF0000"/>
                </a:solidFill>
                <a:latin typeface="方正粗黑宋简体" panose="02000000000000000000" pitchFamily="2" charset="-122"/>
                <a:ea typeface="方正粗黑宋简体" panose="02000000000000000000" pitchFamily="2" charset="-122"/>
                <a:cs typeface="+mn-ea"/>
                <a:sym typeface="+mn-lt"/>
              </a:rPr>
              <a:t>  </a:t>
            </a:r>
            <a:r>
              <a:rPr lang="zh-CN" altLang="en-US" sz="6600" b="1" dirty="0">
                <a:solidFill>
                  <a:srgbClr val="FF0000"/>
                </a:solidFill>
                <a:latin typeface="方正粗黑宋简体" panose="02000000000000000000" pitchFamily="2" charset="-122"/>
                <a:ea typeface="方正粗黑宋简体" panose="02000000000000000000" pitchFamily="2" charset="-122"/>
                <a:cs typeface="+mn-ea"/>
                <a:sym typeface="+mn-lt"/>
              </a:rPr>
              <a:t>谢！</a:t>
            </a:r>
            <a:endParaRPr lang="zh-CN" altLang="en-US" sz="6600" b="1" dirty="0">
              <a:solidFill>
                <a:srgbClr val="FF0000"/>
              </a:solidFill>
              <a:latin typeface="方正粗黑宋简体" panose="02000000000000000000" pitchFamily="2" charset="-122"/>
              <a:ea typeface="方正粗黑宋简体" panose="02000000000000000000" pitchFamily="2" charset="-122"/>
              <a:cs typeface="+mn-ea"/>
              <a:sym typeface="+mn-lt"/>
            </a:endParaRPr>
          </a:p>
        </p:txBody>
      </p:sp>
      <p:pic>
        <p:nvPicPr>
          <p:cNvPr id="31" name="图片 30"/>
          <p:cNvPicPr>
            <a:picLocks noChangeAspect="1"/>
          </p:cNvPicPr>
          <p:nvPr/>
        </p:nvPicPr>
        <p:blipFill rotWithShape="1">
          <a:blip r:embed="rId5"/>
          <a:srcRect b="33209"/>
          <a:stretch>
            <a:fillRect/>
          </a:stretch>
        </p:blipFill>
        <p:spPr>
          <a:xfrm>
            <a:off x="0" y="0"/>
            <a:ext cx="6734523" cy="2925723"/>
          </a:xfrm>
          <a:prstGeom prst="rect">
            <a:avLst/>
          </a:prstGeom>
        </p:spPr>
      </p:pic>
      <p:pic>
        <p:nvPicPr>
          <p:cNvPr id="32" name="图片 31"/>
          <p:cNvPicPr>
            <a:picLocks noChangeAspect="1"/>
          </p:cNvPicPr>
          <p:nvPr/>
        </p:nvPicPr>
        <p:blipFill>
          <a:blip r:embed="rId6"/>
          <a:stretch>
            <a:fillRect/>
          </a:stretch>
        </p:blipFill>
        <p:spPr>
          <a:xfrm>
            <a:off x="0" y="-32273"/>
            <a:ext cx="4127416" cy="2079264"/>
          </a:xfrm>
          <a:prstGeom prst="rect">
            <a:avLst/>
          </a:prstGeom>
        </p:spPr>
      </p:pic>
      <p:pic>
        <p:nvPicPr>
          <p:cNvPr id="89" name="图片 88" descr="图片1"/>
          <p:cNvPicPr>
            <a:picLocks noChangeAspect="1"/>
          </p:cNvPicPr>
          <p:nvPr>
            <p:custDataLst>
              <p:tags r:id="rId7"/>
            </p:custDataLst>
          </p:nvPr>
        </p:nvPicPr>
        <p:blipFill>
          <a:blip r:embed="rId8"/>
          <a:stretch>
            <a:fillRect/>
          </a:stretch>
        </p:blipFill>
        <p:spPr>
          <a:xfrm>
            <a:off x="10416136" y="189107"/>
            <a:ext cx="1390829" cy="358477"/>
          </a:xfrm>
          <a:prstGeom prst="rect">
            <a:avLst/>
          </a:prstGeom>
        </p:spPr>
      </p:pic>
    </p:spTree>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750"/>
                                            <p:tgtEl>
                                              <p:spTgt spid="20"/>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down)">
                                          <p:cBhvr>
                                            <p:cTn id="11" dur="750"/>
                                            <p:tgtEl>
                                              <p:spTgt spid="21"/>
                                            </p:tgtEl>
                                          </p:cBhvr>
                                        </p:animEffect>
                                      </p:childTnLst>
                                    </p:cTn>
                                  </p:par>
                                </p:childTnLst>
                              </p:cTn>
                            </p:par>
                            <p:par>
                              <p:cTn id="12" fill="hold">
                                <p:stCondLst>
                                  <p:cond delay="2000"/>
                                </p:stCondLst>
                                <p:childTnLst>
                                  <p:par>
                                    <p:cTn id="13" presetID="30" presetClass="entr" presetSubtype="0"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800" decel="100000"/>
                                            <p:tgtEl>
                                              <p:spTgt spid="22"/>
                                            </p:tgtEl>
                                          </p:cBhvr>
                                        </p:animEffect>
                                        <p:anim calcmode="lin" valueType="num">
                                          <p:cBhvr>
                                            <p:cTn id="16" dur="800" decel="100000" fill="hold"/>
                                            <p:tgtEl>
                                              <p:spTgt spid="22"/>
                                            </p:tgtEl>
                                            <p:attrNameLst>
                                              <p:attrName>style.rotation</p:attrName>
                                            </p:attrNameLst>
                                          </p:cBhvr>
                                          <p:tavLst>
                                            <p:tav tm="0">
                                              <p:val>
                                                <p:fltVal val="-90"/>
                                              </p:val>
                                            </p:tav>
                                            <p:tav tm="100000">
                                              <p:val>
                                                <p:fltVal val="0"/>
                                              </p:val>
                                            </p:tav>
                                          </p:tavLst>
                                        </p:anim>
                                        <p:anim calcmode="lin" valueType="num">
                                          <p:cBhvr>
                                            <p:cTn id="17" dur="800" decel="100000" fill="hold"/>
                                            <p:tgtEl>
                                              <p:spTgt spid="22"/>
                                            </p:tgtEl>
                                            <p:attrNameLst>
                                              <p:attrName>ppt_x</p:attrName>
                                            </p:attrNameLst>
                                          </p:cBhvr>
                                          <p:tavLst>
                                            <p:tav tm="0">
                                              <p:val>
                                                <p:strVal val="#ppt_x+0.4"/>
                                              </p:val>
                                            </p:tav>
                                            <p:tav tm="100000">
                                              <p:val>
                                                <p:strVal val="#ppt_x-0.05"/>
                                              </p:val>
                                            </p:tav>
                                          </p:tavLst>
                                        </p:anim>
                                        <p:anim calcmode="lin" valueType="num">
                                          <p:cBhvr>
                                            <p:cTn id="18" dur="800" decel="100000" fill="hold"/>
                                            <p:tgtEl>
                                              <p:spTgt spid="22"/>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22"/>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22"/>
                                            </p:tgtEl>
                                            <p:attrNameLst>
                                              <p:attrName>ppt_y</p:attrName>
                                            </p:attrNameLst>
                                          </p:cBhvr>
                                          <p:tavLst>
                                            <p:tav tm="0">
                                              <p:val>
                                                <p:strVal val="#ppt_y+0.1"/>
                                              </p:val>
                                            </p:tav>
                                            <p:tav tm="100000">
                                              <p:val>
                                                <p:strVal val="#ppt_y"/>
                                              </p:val>
                                            </p:tav>
                                          </p:tavLst>
                                        </p:anim>
                                      </p:childTnLst>
                                    </p:cTn>
                                  </p:par>
                                </p:childTnLst>
                              </p:cTn>
                            </p:par>
                            <p:par>
                              <p:cTn id="21" fill="hold">
                                <p:stCondLst>
                                  <p:cond delay="3000"/>
                                </p:stCondLst>
                                <p:childTnLst>
                                  <p:par>
                                    <p:cTn id="22" presetID="2" presetClass="entr" presetSubtype="1" fill="hold" grpId="0" nodeType="afterEffect" p14:presetBounceEnd="50000">
                                      <p:stCondLst>
                                        <p:cond delay="0"/>
                                      </p:stCondLst>
                                      <p:iterate type="lt">
                                        <p:tmPct val="10000"/>
                                      </p:iterate>
                                      <p:childTnLst>
                                        <p:set>
                                          <p:cBhvr>
                                            <p:cTn id="23" dur="1" fill="hold">
                                              <p:stCondLst>
                                                <p:cond delay="0"/>
                                              </p:stCondLst>
                                            </p:cTn>
                                            <p:tgtEl>
                                              <p:spTgt spid="29"/>
                                            </p:tgtEl>
                                            <p:attrNameLst>
                                              <p:attrName>style.visibility</p:attrName>
                                            </p:attrNameLst>
                                          </p:cBhvr>
                                          <p:to>
                                            <p:strVal val="visible"/>
                                          </p:to>
                                        </p:set>
                                        <p:anim calcmode="lin" valueType="num" p14:bounceEnd="50000">
                                          <p:cBhvr additive="base">
                                            <p:cTn id="24" dur="1250" fill="hold"/>
                                            <p:tgtEl>
                                              <p:spTgt spid="29"/>
                                            </p:tgtEl>
                                            <p:attrNameLst>
                                              <p:attrName>ppt_x</p:attrName>
                                            </p:attrNameLst>
                                          </p:cBhvr>
                                          <p:tavLst>
                                            <p:tav tm="0">
                                              <p:val>
                                                <p:strVal val="#ppt_x"/>
                                              </p:val>
                                            </p:tav>
                                            <p:tav tm="100000">
                                              <p:val>
                                                <p:strVal val="#ppt_x"/>
                                              </p:val>
                                            </p:tav>
                                          </p:tavLst>
                                        </p:anim>
                                        <p:anim calcmode="lin" valueType="num" p14:bounceEnd="50000">
                                          <p:cBhvr additive="base">
                                            <p:cTn id="25" dur="1250" fill="hold"/>
                                            <p:tgtEl>
                                              <p:spTgt spid="29"/>
                                            </p:tgtEl>
                                            <p:attrNameLst>
                                              <p:attrName>ppt_y</p:attrName>
                                            </p:attrNameLst>
                                          </p:cBhvr>
                                          <p:tavLst>
                                            <p:tav tm="0">
                                              <p:val>
                                                <p:strVal val="0-#ppt_h/2"/>
                                              </p:val>
                                            </p:tav>
                                            <p:tav tm="100000">
                                              <p:val>
                                                <p:strVal val="#ppt_y"/>
                                              </p:val>
                                            </p:tav>
                                          </p:tavLst>
                                        </p:anim>
                                      </p:childTnLst>
                                    </p:cTn>
                                  </p:par>
                                </p:childTnLst>
                              </p:cTn>
                            </p:par>
                            <p:par>
                              <p:cTn id="26" fill="hold">
                                <p:stCondLst>
                                  <p:cond delay="4250"/>
                                </p:stCondLst>
                                <p:childTnLst>
                                  <p:par>
                                    <p:cTn id="27" presetID="10" presetClass="entr" presetSubtype="0" fill="hold" nodeType="after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500"/>
                                            <p:tgtEl>
                                              <p:spTgt spid="31"/>
                                            </p:tgtEl>
                                          </p:cBhvr>
                                        </p:animEffect>
                                      </p:childTnLst>
                                    </p:cTn>
                                  </p:par>
                                </p:childTnLst>
                              </p:cTn>
                            </p:par>
                            <p:par>
                              <p:cTn id="30" fill="hold">
                                <p:stCondLst>
                                  <p:cond delay="4750"/>
                                </p:stCondLst>
                                <p:childTnLst>
                                  <p:par>
                                    <p:cTn id="31" presetID="22" presetClass="entr" presetSubtype="8" fill="hold"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left)">
                                          <p:cBhvr>
                                            <p:cTn id="3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750"/>
                                            <p:tgtEl>
                                              <p:spTgt spid="20"/>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down)">
                                          <p:cBhvr>
                                            <p:cTn id="11" dur="750"/>
                                            <p:tgtEl>
                                              <p:spTgt spid="21"/>
                                            </p:tgtEl>
                                          </p:cBhvr>
                                        </p:animEffect>
                                      </p:childTnLst>
                                    </p:cTn>
                                  </p:par>
                                </p:childTnLst>
                              </p:cTn>
                            </p:par>
                            <p:par>
                              <p:cTn id="12" fill="hold">
                                <p:stCondLst>
                                  <p:cond delay="2000"/>
                                </p:stCondLst>
                                <p:childTnLst>
                                  <p:par>
                                    <p:cTn id="13" presetID="30" presetClass="entr" presetSubtype="0"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800" decel="100000"/>
                                            <p:tgtEl>
                                              <p:spTgt spid="22"/>
                                            </p:tgtEl>
                                          </p:cBhvr>
                                        </p:animEffect>
                                        <p:anim calcmode="lin" valueType="num">
                                          <p:cBhvr>
                                            <p:cTn id="16" dur="800" decel="100000" fill="hold"/>
                                            <p:tgtEl>
                                              <p:spTgt spid="22"/>
                                            </p:tgtEl>
                                            <p:attrNameLst>
                                              <p:attrName>style.rotation</p:attrName>
                                            </p:attrNameLst>
                                          </p:cBhvr>
                                          <p:tavLst>
                                            <p:tav tm="0">
                                              <p:val>
                                                <p:fltVal val="-90"/>
                                              </p:val>
                                            </p:tav>
                                            <p:tav tm="100000">
                                              <p:val>
                                                <p:fltVal val="0"/>
                                              </p:val>
                                            </p:tav>
                                          </p:tavLst>
                                        </p:anim>
                                        <p:anim calcmode="lin" valueType="num">
                                          <p:cBhvr>
                                            <p:cTn id="17" dur="800" decel="100000" fill="hold"/>
                                            <p:tgtEl>
                                              <p:spTgt spid="22"/>
                                            </p:tgtEl>
                                            <p:attrNameLst>
                                              <p:attrName>ppt_x</p:attrName>
                                            </p:attrNameLst>
                                          </p:cBhvr>
                                          <p:tavLst>
                                            <p:tav tm="0">
                                              <p:val>
                                                <p:strVal val="#ppt_x+0.4"/>
                                              </p:val>
                                            </p:tav>
                                            <p:tav tm="100000">
                                              <p:val>
                                                <p:strVal val="#ppt_x-0.05"/>
                                              </p:val>
                                            </p:tav>
                                          </p:tavLst>
                                        </p:anim>
                                        <p:anim calcmode="lin" valueType="num">
                                          <p:cBhvr>
                                            <p:cTn id="18" dur="800" decel="100000" fill="hold"/>
                                            <p:tgtEl>
                                              <p:spTgt spid="22"/>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22"/>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22"/>
                                            </p:tgtEl>
                                            <p:attrNameLst>
                                              <p:attrName>ppt_y</p:attrName>
                                            </p:attrNameLst>
                                          </p:cBhvr>
                                          <p:tavLst>
                                            <p:tav tm="0">
                                              <p:val>
                                                <p:strVal val="#ppt_y+0.1"/>
                                              </p:val>
                                            </p:tav>
                                            <p:tav tm="100000">
                                              <p:val>
                                                <p:strVal val="#ppt_y"/>
                                              </p:val>
                                            </p:tav>
                                          </p:tavLst>
                                        </p:anim>
                                      </p:childTnLst>
                                    </p:cTn>
                                  </p:par>
                                </p:childTnLst>
                              </p:cTn>
                            </p:par>
                            <p:par>
                              <p:cTn id="21" fill="hold">
                                <p:stCondLst>
                                  <p:cond delay="3000"/>
                                </p:stCondLst>
                                <p:childTnLst>
                                  <p:par>
                                    <p:cTn id="22" presetID="2" presetClass="entr" presetSubtype="1" fill="hold" grpId="0" nodeType="afterEffect">
                                      <p:stCondLst>
                                        <p:cond delay="0"/>
                                      </p:stCondLst>
                                      <p:iterate type="lt">
                                        <p:tmPct val="10000"/>
                                      </p:iterate>
                                      <p:childTnLst>
                                        <p:set>
                                          <p:cBhvr>
                                            <p:cTn id="23" dur="1" fill="hold">
                                              <p:stCondLst>
                                                <p:cond delay="0"/>
                                              </p:stCondLst>
                                            </p:cTn>
                                            <p:tgtEl>
                                              <p:spTgt spid="29"/>
                                            </p:tgtEl>
                                            <p:attrNameLst>
                                              <p:attrName>style.visibility</p:attrName>
                                            </p:attrNameLst>
                                          </p:cBhvr>
                                          <p:to>
                                            <p:strVal val="visible"/>
                                          </p:to>
                                        </p:set>
                                        <p:anim calcmode="lin" valueType="num">
                                          <p:cBhvr additive="base">
                                            <p:cTn id="24" dur="1250" fill="hold"/>
                                            <p:tgtEl>
                                              <p:spTgt spid="29"/>
                                            </p:tgtEl>
                                            <p:attrNameLst>
                                              <p:attrName>ppt_x</p:attrName>
                                            </p:attrNameLst>
                                          </p:cBhvr>
                                          <p:tavLst>
                                            <p:tav tm="0">
                                              <p:val>
                                                <p:strVal val="#ppt_x"/>
                                              </p:val>
                                            </p:tav>
                                            <p:tav tm="100000">
                                              <p:val>
                                                <p:strVal val="#ppt_x"/>
                                              </p:val>
                                            </p:tav>
                                          </p:tavLst>
                                        </p:anim>
                                        <p:anim calcmode="lin" valueType="num">
                                          <p:cBhvr additive="base">
                                            <p:cTn id="25" dur="1250" fill="hold"/>
                                            <p:tgtEl>
                                              <p:spTgt spid="29"/>
                                            </p:tgtEl>
                                            <p:attrNameLst>
                                              <p:attrName>ppt_y</p:attrName>
                                            </p:attrNameLst>
                                          </p:cBhvr>
                                          <p:tavLst>
                                            <p:tav tm="0">
                                              <p:val>
                                                <p:strVal val="0-#ppt_h/2"/>
                                              </p:val>
                                            </p:tav>
                                            <p:tav tm="100000">
                                              <p:val>
                                                <p:strVal val="#ppt_y"/>
                                              </p:val>
                                            </p:tav>
                                          </p:tavLst>
                                        </p:anim>
                                      </p:childTnLst>
                                    </p:cTn>
                                  </p:par>
                                </p:childTnLst>
                              </p:cTn>
                            </p:par>
                            <p:par>
                              <p:cTn id="26" fill="hold">
                                <p:stCondLst>
                                  <p:cond delay="4250"/>
                                </p:stCondLst>
                                <p:childTnLst>
                                  <p:par>
                                    <p:cTn id="27" presetID="10" presetClass="entr" presetSubtype="0" fill="hold" nodeType="after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500"/>
                                            <p:tgtEl>
                                              <p:spTgt spid="31"/>
                                            </p:tgtEl>
                                          </p:cBhvr>
                                        </p:animEffect>
                                      </p:childTnLst>
                                    </p:cTn>
                                  </p:par>
                                </p:childTnLst>
                              </p:cTn>
                            </p:par>
                            <p:par>
                              <p:cTn id="30" fill="hold">
                                <p:stCondLst>
                                  <p:cond delay="4750"/>
                                </p:stCondLst>
                                <p:childTnLst>
                                  <p:par>
                                    <p:cTn id="31" presetID="22" presetClass="entr" presetSubtype="8" fill="hold"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left)">
                                          <p:cBhvr>
                                            <p:cTn id="3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mc:Fallback>
  </mc:AlternateContent>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UNIT_PLACING_PICTURE_USER_VIEWPORT" val="{&quot;height&quot;:10802.500787401576,&quot;width&quot;:19197.500787401576}"/>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UNIT_PLACING_PICTURE_USER_VIEWPORT" val="{&quot;height&quot;:10802.500787401576,&quot;width&quot;:19197.500787401576}"/>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UNIT_PLACING_PICTURE_USER_VIEWPORT" val="{&quot;height&quot;:10802.500787401576,&quot;width&quot;:19197.500787401576}"/>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UNIT_PLACING_PICTURE_USER_VIEWPORT" val="{&quot;height&quot;:10802.500787401576,&quot;width&quot;:19197.500787401576}"/>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UNIT_PLACING_PICTURE_USER_VIEWPORT" val="{&quot;height&quot;:10802.500787401576,&quot;width&quot;:19197.500787401576}"/>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DIAGRAM_VIRTUALLY_FRAME" val="{&quot;height&quot;:380,&quot;left&quot;:60,&quot;top&quot;:110,&quot;width&quot;:840}"/>
</p:tagLst>
</file>

<file path=ppt/tags/tag17.xml><?xml version="1.0" encoding="utf-8"?>
<p:tagLst xmlns:p="http://schemas.openxmlformats.org/presentationml/2006/main">
  <p:tag name="KSO_WM_UNIT_PLACING_PICTURE_USER_VIEWPORT" val="{&quot;height&quot;:10802.500787401576,&quot;width&quot;:19197.500787401576}"/>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DIAGRAM_VIRTUALLY_FRAME" val="{&quot;height&quot;:380,&quot;left&quot;:60,&quot;top&quot;:110,&quot;width&quot;:840}"/>
</p:tagLst>
</file>

<file path=ppt/tags/tag20.xml><?xml version="1.0" encoding="utf-8"?>
<p:tagLst xmlns:p="http://schemas.openxmlformats.org/presentationml/2006/main">
  <p:tag name="KSO_WM_UNIT_PLACING_PICTURE_USER_VIEWPORT" val="{&quot;height&quot;:10802.500787401576,&quot;width&quot;:19197.500787401576}"/>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UNIT_PLACING_PICTURE_USER_VIEWPORT" val="{&quot;height&quot;:10802.500787401576,&quot;width&quot;:19197.500787401576}"/>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UNIT_PLACING_PICTURE_USER_VIEWPORT" val="{&quot;height&quot;:10802.500787401576,&quot;width&quot;:19197.500787401576}"/>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UNIT_PLACING_PICTURE_USER_VIEWPORT" val="{&quot;height&quot;:10802.500787401576,&quot;width&quot;:19197.500787401576}"/>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UNIT_PLACING_PICTURE_USER_VIEWPORT" val="{&quot;height&quot;:10802.500787401576,&quot;width&quot;:19197.500787401576}"/>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UNIT_PLACING_PICTURE_USER_VIEWPORT" val="{&quot;height&quot;:10802.500787401576,&quot;width&quot;:19197.500787401576}"/>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UNIT_PLACING_PICTURE_USER_VIEWPORT" val="{&quot;height&quot;:10802.500787401576,&quot;width&quot;:19197.500787401576}"/>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UNIT_PLACING_PICTURE_USER_VIEWPORT" val="{&quot;height&quot;:10802.500787401576,&quot;width&quot;:19197.500787401576}"/>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PP_MARK_KEY" val="6e0397c5-a1a9-44b5-a086-ae246afca406"/>
  <p:tag name="COMMONDATA" val="eyJoZGlkIjoiMDZlOTJiMmMzYzAwNTAxYTdiYTMwMTMwNWNhOWZkYWMifQ=="/>
  <p:tag name="commondata" val="eyJoZGlkIjoiZjJjM2Q0YjE1NmNjYjE0MTM0MmRiODhjNDcxOWRjZGEifQ=="/>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3018</Words>
  <Application>WPS 演示</Application>
  <PresentationFormat>自定义</PresentationFormat>
  <Paragraphs>102</Paragraphs>
  <Slides>22</Slides>
  <Notes>0</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22</vt:i4>
      </vt:variant>
    </vt:vector>
  </HeadingPairs>
  <TitlesOfParts>
    <vt:vector size="35" baseType="lpstr">
      <vt:lpstr>Arial</vt:lpstr>
      <vt:lpstr>宋体</vt:lpstr>
      <vt:lpstr>Wingdings</vt:lpstr>
      <vt:lpstr>微软雅黑</vt:lpstr>
      <vt:lpstr>Noto Serif SC</vt:lpstr>
      <vt:lpstr>Segoe Print</vt:lpstr>
      <vt:lpstr>黑体</vt:lpstr>
      <vt:lpstr>Arial Unicode MS</vt:lpstr>
      <vt:lpstr>Calibri</vt:lpstr>
      <vt:lpstr>等线</vt:lpstr>
      <vt:lpstr>方正粗黑宋简体</vt:lpstr>
      <vt:lpstr>第一PPT，www.1ppt.com</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Manager>第一PPT</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PPT背景图片</dc:title>
  <dc:creator>第一PPT</dc:creator>
  <cp:keywords>www.1ppt.com</cp:keywords>
  <dc:description>www.1ppt.com</dc:description>
  <cp:lastModifiedBy>赛博库管员</cp:lastModifiedBy>
  <cp:revision>87</cp:revision>
  <dcterms:created xsi:type="dcterms:W3CDTF">2019-12-24T09:15:00Z</dcterms:created>
  <dcterms:modified xsi:type="dcterms:W3CDTF">2026-04-24T08:15:21Z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CA4EF3CDA14A408D8A8EA3E627408C8B_13</vt:lpwstr>
  </property>
  <property fmtid="{D5CDD505-2E9C-101B-9397-08002B2CF9AE}" pid="3" name="KSOProductBuildVer">
    <vt:lpwstr>2052-12.1.0.25865</vt:lpwstr>
  </property>
</Properties>
</file>