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476" r:id="rId3"/>
    <p:sldId id="504" r:id="rId4"/>
    <p:sldId id="513" r:id="rId6"/>
    <p:sldId id="508" r:id="rId7"/>
    <p:sldId id="507" r:id="rId8"/>
    <p:sldId id="510" r:id="rId9"/>
    <p:sldId id="505" r:id="rId10"/>
    <p:sldId id="518" r:id="rId11"/>
    <p:sldId id="506" r:id="rId12"/>
    <p:sldId id="515" r:id="rId13"/>
    <p:sldId id="521" r:id="rId14"/>
    <p:sldId id="522" r:id="rId15"/>
    <p:sldId id="523" r:id="rId16"/>
    <p:sldId id="524" r:id="rId17"/>
    <p:sldId id="525" r:id="rId18"/>
    <p:sldId id="526" r:id="rId19"/>
    <p:sldId id="527" r:id="rId20"/>
    <p:sldId id="529" r:id="rId21"/>
    <p:sldId id="514" r:id="rId22"/>
    <p:sldId id="502" r:id="rId23"/>
  </p:sldIdLst>
  <p:sldSz cx="12192000" cy="6858000"/>
  <p:notesSz cx="6858000" cy="9144000"/>
  <p:embeddedFontLst>
    <p:embeddedFont>
      <p:font typeface="黑体" panose="02010609060101010101" charset="-122"/>
      <p:regular r:id="rId27"/>
    </p:embeddedFont>
    <p:embeddedFont>
      <p:font typeface="楷体" panose="02010609060101010101" pitchFamily="49" charset="-122"/>
      <p:regular r:id="rId28"/>
    </p:embeddedFont>
    <p:embeddedFont>
      <p:font typeface="微软雅黑" panose="020B0503020204020204" charset="-122"/>
      <p:regular r:id="rId29"/>
    </p:embeddedFont>
    <p:embeddedFont>
      <p:font typeface="等线" panose="02010600030101010101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EBC53E8-CDD9-4339-9202-3C783A5797EF}">
          <p14:sldIdLst>
            <p14:sldId id="476"/>
            <p14:sldId id="504"/>
            <p14:sldId id="513"/>
            <p14:sldId id="508"/>
            <p14:sldId id="507"/>
            <p14:sldId id="510"/>
            <p14:sldId id="505"/>
            <p14:sldId id="518"/>
            <p14:sldId id="506"/>
            <p14:sldId id="515"/>
            <p14:sldId id="521"/>
            <p14:sldId id="522"/>
            <p14:sldId id="523"/>
            <p14:sldId id="524"/>
            <p14:sldId id="525"/>
            <p14:sldId id="526"/>
            <p14:sldId id="527"/>
            <p14:sldId id="529"/>
            <p14:sldId id="514"/>
            <p14:sldId id="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1EB"/>
    <a:srgbClr val="B2D2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4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gs" Target="tags/tag18.xml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85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83AB4-7045-4BF9-9920-2A9F9117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986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987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88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89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Freeform 14"/>
          <p:cNvSpPr/>
          <p:nvPr userDrawn="1"/>
        </p:nvSpPr>
        <p:spPr bwMode="auto">
          <a:xfrm>
            <a:off x="6319838" y="0"/>
            <a:ext cx="5872162" cy="6858000"/>
          </a:xfrm>
          <a:custGeom>
            <a:avLst/>
            <a:gdLst>
              <a:gd name="connsiteX0" fmla="*/ 3735388 w 5872162"/>
              <a:gd name="connsiteY0" fmla="*/ 0 h 6858000"/>
              <a:gd name="connsiteX1" fmla="*/ 5872162 w 5872162"/>
              <a:gd name="connsiteY1" fmla="*/ 0 h 6858000"/>
              <a:gd name="connsiteX2" fmla="*/ 5872162 w 5872162"/>
              <a:gd name="connsiteY2" fmla="*/ 6858000 h 6858000"/>
              <a:gd name="connsiteX3" fmla="*/ 0 w 58721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2162" h="6858000">
                <a:moveTo>
                  <a:pt x="3735388" y="0"/>
                </a:moveTo>
                <a:lnTo>
                  <a:pt x="5872162" y="0"/>
                </a:lnTo>
                <a:lnTo>
                  <a:pt x="58721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/>
          </a:p>
        </p:txBody>
      </p:sp>
      <p:sp>
        <p:nvSpPr>
          <p:cNvPr id="1048582" name="Freeform 6"/>
          <p:cNvSpPr/>
          <p:nvPr userDrawn="1"/>
        </p:nvSpPr>
        <p:spPr bwMode="auto">
          <a:xfrm>
            <a:off x="7050088" y="0"/>
            <a:ext cx="4908550" cy="5510213"/>
          </a:xfrm>
          <a:custGeom>
            <a:avLst/>
            <a:gdLst>
              <a:gd name="T0" fmla="*/ 1201 w 3092"/>
              <a:gd name="T1" fmla="*/ 3471 h 3471"/>
              <a:gd name="T2" fmla="*/ 0 w 3092"/>
              <a:gd name="T3" fmla="*/ 3471 h 3471"/>
              <a:gd name="T4" fmla="*/ 1890 w 3092"/>
              <a:gd name="T5" fmla="*/ 0 h 3471"/>
              <a:gd name="T6" fmla="*/ 3092 w 3092"/>
              <a:gd name="T7" fmla="*/ 0 h 3471"/>
              <a:gd name="T8" fmla="*/ 1201 w 3092"/>
              <a:gd name="T9" fmla="*/ 3471 h 3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2" h="3471">
                <a:moveTo>
                  <a:pt x="1201" y="3471"/>
                </a:moveTo>
                <a:lnTo>
                  <a:pt x="0" y="3471"/>
                </a:lnTo>
                <a:lnTo>
                  <a:pt x="1890" y="0"/>
                </a:lnTo>
                <a:lnTo>
                  <a:pt x="3092" y="0"/>
                </a:lnTo>
                <a:lnTo>
                  <a:pt x="1201" y="347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3" name="Freeform 7"/>
          <p:cNvSpPr/>
          <p:nvPr userDrawn="1"/>
        </p:nvSpPr>
        <p:spPr bwMode="auto">
          <a:xfrm>
            <a:off x="5343526" y="2371725"/>
            <a:ext cx="3617913" cy="3138488"/>
          </a:xfrm>
          <a:custGeom>
            <a:avLst/>
            <a:gdLst>
              <a:gd name="T0" fmla="*/ 1202 w 2279"/>
              <a:gd name="T1" fmla="*/ 0 h 1977"/>
              <a:gd name="T2" fmla="*/ 0 w 2279"/>
              <a:gd name="T3" fmla="*/ 0 h 1977"/>
              <a:gd name="T4" fmla="*/ 1076 w 2279"/>
              <a:gd name="T5" fmla="*/ 1977 h 1977"/>
              <a:gd name="T6" fmla="*/ 2279 w 2279"/>
              <a:gd name="T7" fmla="*/ 1977 h 1977"/>
              <a:gd name="T8" fmla="*/ 1202 w 2279"/>
              <a:gd name="T9" fmla="*/ 0 h 1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9" h="1977">
                <a:moveTo>
                  <a:pt x="1202" y="0"/>
                </a:moveTo>
                <a:lnTo>
                  <a:pt x="0" y="0"/>
                </a:lnTo>
                <a:lnTo>
                  <a:pt x="1076" y="1977"/>
                </a:lnTo>
                <a:lnTo>
                  <a:pt x="2279" y="1977"/>
                </a:lnTo>
                <a:lnTo>
                  <a:pt x="1202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4" name="Freeform 8"/>
          <p:cNvSpPr/>
          <p:nvPr userDrawn="1"/>
        </p:nvSpPr>
        <p:spPr bwMode="auto">
          <a:xfrm>
            <a:off x="2909888" y="2371725"/>
            <a:ext cx="4351338" cy="4486275"/>
          </a:xfrm>
          <a:custGeom>
            <a:avLst/>
            <a:gdLst>
              <a:gd name="T0" fmla="*/ 1202 w 2741"/>
              <a:gd name="T1" fmla="*/ 2826 h 2826"/>
              <a:gd name="T2" fmla="*/ 2741 w 2741"/>
              <a:gd name="T3" fmla="*/ 0 h 2826"/>
              <a:gd name="T4" fmla="*/ 1539 w 2741"/>
              <a:gd name="T5" fmla="*/ 0 h 2826"/>
              <a:gd name="T6" fmla="*/ 0 w 2741"/>
              <a:gd name="T7" fmla="*/ 2826 h 2826"/>
              <a:gd name="T8" fmla="*/ 1202 w 2741"/>
              <a:gd name="T9" fmla="*/ 2826 h 2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1" h="2826">
                <a:moveTo>
                  <a:pt x="1202" y="2826"/>
                </a:moveTo>
                <a:lnTo>
                  <a:pt x="2741" y="0"/>
                </a:lnTo>
                <a:lnTo>
                  <a:pt x="1539" y="0"/>
                </a:lnTo>
                <a:lnTo>
                  <a:pt x="0" y="2826"/>
                </a:lnTo>
                <a:lnTo>
                  <a:pt x="1202" y="282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5" name="Freeform 16"/>
          <p:cNvSpPr/>
          <p:nvPr userDrawn="1"/>
        </p:nvSpPr>
        <p:spPr bwMode="auto">
          <a:xfrm rot="10800000">
            <a:off x="0" y="0"/>
            <a:ext cx="1843880" cy="3385279"/>
          </a:xfrm>
          <a:custGeom>
            <a:avLst/>
            <a:gdLst>
              <a:gd name="connsiteX0" fmla="*/ 1843880 w 1843880"/>
              <a:gd name="connsiteY0" fmla="*/ 3385279 h 3385279"/>
              <a:gd name="connsiteX1" fmla="*/ 0 w 1843880"/>
              <a:gd name="connsiteY1" fmla="*/ 3385279 h 3385279"/>
              <a:gd name="connsiteX2" fmla="*/ 1843880 w 1843880"/>
              <a:gd name="connsiteY2" fmla="*/ 0 h 338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880" h="3385279">
                <a:moveTo>
                  <a:pt x="1843880" y="3385279"/>
                </a:moveTo>
                <a:lnTo>
                  <a:pt x="0" y="3385279"/>
                </a:lnTo>
                <a:lnTo>
                  <a:pt x="184388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6"/>
          <p:cNvGrpSpPr/>
          <p:nvPr userDrawn="1"/>
        </p:nvGrpSpPr>
        <p:grpSpPr>
          <a:xfrm>
            <a:off x="0" y="-8776"/>
            <a:ext cx="12192000" cy="1458436"/>
            <a:chOff x="0" y="-8777"/>
            <a:chExt cx="12192000" cy="3337369"/>
          </a:xfrm>
        </p:grpSpPr>
        <p:grpSp>
          <p:nvGrpSpPr>
            <p:cNvPr id="35" name="Group 49"/>
            <p:cNvGrpSpPr/>
            <p:nvPr userDrawn="1"/>
          </p:nvGrpSpPr>
          <p:grpSpPr>
            <a:xfrm>
              <a:off x="0" y="717310"/>
              <a:ext cx="8960963" cy="2611281"/>
              <a:chOff x="0" y="717310"/>
              <a:chExt cx="8960963" cy="2611281"/>
            </a:xfr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1000"/>
                    <a:lumOff val="29000"/>
                  </a:schemeClr>
                </a:gs>
              </a:gsLst>
              <a:lin ang="5400000" scaled="1"/>
            </a:gradFill>
          </p:grpSpPr>
          <p:sp>
            <p:nvSpPr>
              <p:cNvPr id="1048609" name="Rectangle 1"/>
              <p:cNvSpPr/>
              <p:nvPr userDrawn="1"/>
            </p:nvSpPr>
            <p:spPr>
              <a:xfrm>
                <a:off x="0" y="717310"/>
                <a:ext cx="6725054" cy="261128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pPr lvl="0"/>
                <a:endParaRPr lang="en-US" dirty="0"/>
              </a:p>
            </p:txBody>
          </p:sp>
          <p:sp>
            <p:nvSpPr>
              <p:cNvPr id="1048610" name="Freeform 11"/>
              <p:cNvSpPr/>
              <p:nvPr userDrawn="1"/>
            </p:nvSpPr>
            <p:spPr bwMode="auto">
              <a:xfrm rot="10800000">
                <a:off x="6725055" y="717311"/>
                <a:ext cx="2235908" cy="2611280"/>
              </a:xfrm>
              <a:custGeom>
                <a:avLst/>
                <a:gdLst>
                  <a:gd name="connsiteX0" fmla="*/ 3735388 w 5872162"/>
                  <a:gd name="connsiteY0" fmla="*/ 0 h 6858000"/>
                  <a:gd name="connsiteX1" fmla="*/ 5872162 w 5872162"/>
                  <a:gd name="connsiteY1" fmla="*/ 0 h 6858000"/>
                  <a:gd name="connsiteX2" fmla="*/ 5872162 w 5872162"/>
                  <a:gd name="connsiteY2" fmla="*/ 6858000 h 6858000"/>
                  <a:gd name="connsiteX3" fmla="*/ 0 w 5872162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72162" h="6858000">
                    <a:moveTo>
                      <a:pt x="3735388" y="0"/>
                    </a:moveTo>
                    <a:lnTo>
                      <a:pt x="5872162" y="0"/>
                    </a:lnTo>
                    <a:lnTo>
                      <a:pt x="587216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1048611" name="Freeform 43"/>
            <p:cNvSpPr/>
            <p:nvPr userDrawn="1"/>
          </p:nvSpPr>
          <p:spPr bwMode="auto">
            <a:xfrm>
              <a:off x="10374764" y="-8777"/>
              <a:ext cx="1817236" cy="3337368"/>
            </a:xfrm>
            <a:custGeom>
              <a:avLst/>
              <a:gdLst>
                <a:gd name="connsiteX0" fmla="*/ 1817236 w 1817236"/>
                <a:gd name="connsiteY0" fmla="*/ 0 h 3337368"/>
                <a:gd name="connsiteX1" fmla="*/ 1817236 w 1817236"/>
                <a:gd name="connsiteY1" fmla="*/ 2916691 h 3337368"/>
                <a:gd name="connsiteX2" fmla="*/ 1588051 w 1817236"/>
                <a:gd name="connsiteY2" fmla="*/ 3337368 h 3337368"/>
                <a:gd name="connsiteX3" fmla="*/ 0 w 1817236"/>
                <a:gd name="connsiteY3" fmla="*/ 3337368 h 333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236" h="3337368">
                  <a:moveTo>
                    <a:pt x="1817236" y="0"/>
                  </a:moveTo>
                  <a:lnTo>
                    <a:pt x="1817236" y="2916691"/>
                  </a:lnTo>
                  <a:lnTo>
                    <a:pt x="1588051" y="3337368"/>
                  </a:lnTo>
                  <a:lnTo>
                    <a:pt x="0" y="333736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12" name="Freeform 7"/>
            <p:cNvSpPr/>
            <p:nvPr userDrawn="1"/>
          </p:nvSpPr>
          <p:spPr bwMode="auto">
            <a:xfrm>
              <a:off x="8953319" y="714454"/>
              <a:ext cx="3013464" cy="2614137"/>
            </a:xfrm>
            <a:custGeom>
              <a:avLst/>
              <a:gdLst>
                <a:gd name="T0" fmla="*/ 1202 w 2279"/>
                <a:gd name="T1" fmla="*/ 0 h 1977"/>
                <a:gd name="T2" fmla="*/ 0 w 2279"/>
                <a:gd name="T3" fmla="*/ 0 h 1977"/>
                <a:gd name="T4" fmla="*/ 1076 w 2279"/>
                <a:gd name="T5" fmla="*/ 1977 h 1977"/>
                <a:gd name="T6" fmla="*/ 2279 w 2279"/>
                <a:gd name="T7" fmla="*/ 1977 h 1977"/>
                <a:gd name="T8" fmla="*/ 1202 w 2279"/>
                <a:gd name="T9" fmla="*/ 0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9" h="1977">
                  <a:moveTo>
                    <a:pt x="1202" y="0"/>
                  </a:moveTo>
                  <a:lnTo>
                    <a:pt x="0" y="0"/>
                  </a:lnTo>
                  <a:lnTo>
                    <a:pt x="1076" y="1977"/>
                  </a:lnTo>
                  <a:lnTo>
                    <a:pt x="2279" y="1977"/>
                  </a:lnTo>
                  <a:lnTo>
                    <a:pt x="120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0"/>
              <a:endParaRPr lang="en-US"/>
            </a:p>
          </p:txBody>
        </p:sp>
        <p:sp>
          <p:nvSpPr>
            <p:cNvPr id="1048613" name="Freeform 41"/>
            <p:cNvSpPr/>
            <p:nvPr userDrawn="1"/>
          </p:nvSpPr>
          <p:spPr bwMode="auto">
            <a:xfrm>
              <a:off x="7537631" y="714455"/>
              <a:ext cx="3012996" cy="2614137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14" name="Freeform 42"/>
            <p:cNvSpPr/>
            <p:nvPr userDrawn="1"/>
          </p:nvSpPr>
          <p:spPr bwMode="auto">
            <a:xfrm>
              <a:off x="0" y="717311"/>
              <a:ext cx="1421546" cy="2610324"/>
            </a:xfrm>
            <a:custGeom>
              <a:avLst/>
              <a:gdLst>
                <a:gd name="connsiteX0" fmla="*/ 0 w 1407588"/>
                <a:gd name="connsiteY0" fmla="*/ 0 h 2584693"/>
                <a:gd name="connsiteX1" fmla="*/ 1407588 w 1407588"/>
                <a:gd name="connsiteY1" fmla="*/ 0 h 2584693"/>
                <a:gd name="connsiteX2" fmla="*/ 0 w 1407588"/>
                <a:gd name="connsiteY2" fmla="*/ 2584693 h 2584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7588" h="2584693">
                  <a:moveTo>
                    <a:pt x="0" y="0"/>
                  </a:moveTo>
                  <a:lnTo>
                    <a:pt x="1407588" y="0"/>
                  </a:lnTo>
                  <a:lnTo>
                    <a:pt x="0" y="258469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5"/>
          <p:cNvGrpSpPr/>
          <p:nvPr userDrawn="1"/>
        </p:nvGrpSpPr>
        <p:grpSpPr>
          <a:xfrm>
            <a:off x="20638" y="0"/>
            <a:ext cx="12171362" cy="6858000"/>
            <a:chOff x="20638" y="0"/>
            <a:chExt cx="12171362" cy="685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48627" name="Freeform 6"/>
            <p:cNvSpPr/>
            <p:nvPr userDrawn="1"/>
          </p:nvSpPr>
          <p:spPr bwMode="auto">
            <a:xfrm>
              <a:off x="20638" y="0"/>
              <a:ext cx="5872162" cy="6858000"/>
            </a:xfrm>
            <a:custGeom>
              <a:avLst/>
              <a:gdLst>
                <a:gd name="connsiteX0" fmla="*/ 3735388 w 5872162"/>
                <a:gd name="connsiteY0" fmla="*/ 0 h 6858000"/>
                <a:gd name="connsiteX1" fmla="*/ 5872162 w 5872162"/>
                <a:gd name="connsiteY1" fmla="*/ 0 h 6858000"/>
                <a:gd name="connsiteX2" fmla="*/ 5872162 w 5872162"/>
                <a:gd name="connsiteY2" fmla="*/ 6858000 h 6858000"/>
                <a:gd name="connsiteX3" fmla="*/ 0 w 587216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2162" h="6858000">
                  <a:moveTo>
                    <a:pt x="3735388" y="0"/>
                  </a:moveTo>
                  <a:lnTo>
                    <a:pt x="5872162" y="0"/>
                  </a:lnTo>
                  <a:lnTo>
                    <a:pt x="5872162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28" name="Rectangle 2"/>
            <p:cNvSpPr/>
            <p:nvPr userDrawn="1"/>
          </p:nvSpPr>
          <p:spPr>
            <a:xfrm>
              <a:off x="5892800" y="0"/>
              <a:ext cx="6299200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48629" name="Freeform 6"/>
          <p:cNvSpPr/>
          <p:nvPr userDrawn="1"/>
        </p:nvSpPr>
        <p:spPr bwMode="auto">
          <a:xfrm>
            <a:off x="750888" y="0"/>
            <a:ext cx="4908550" cy="5510213"/>
          </a:xfrm>
          <a:custGeom>
            <a:avLst/>
            <a:gdLst>
              <a:gd name="T0" fmla="*/ 1201 w 3092"/>
              <a:gd name="T1" fmla="*/ 3471 h 3471"/>
              <a:gd name="T2" fmla="*/ 0 w 3092"/>
              <a:gd name="T3" fmla="*/ 3471 h 3471"/>
              <a:gd name="T4" fmla="*/ 1890 w 3092"/>
              <a:gd name="T5" fmla="*/ 0 h 3471"/>
              <a:gd name="T6" fmla="*/ 3092 w 3092"/>
              <a:gd name="T7" fmla="*/ 0 h 3471"/>
              <a:gd name="T8" fmla="*/ 1201 w 3092"/>
              <a:gd name="T9" fmla="*/ 3471 h 3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2" h="3471">
                <a:moveTo>
                  <a:pt x="1201" y="3471"/>
                </a:moveTo>
                <a:lnTo>
                  <a:pt x="0" y="3471"/>
                </a:lnTo>
                <a:lnTo>
                  <a:pt x="1890" y="0"/>
                </a:lnTo>
                <a:lnTo>
                  <a:pt x="3092" y="0"/>
                </a:lnTo>
                <a:lnTo>
                  <a:pt x="1201" y="347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630" name="Freeform 14"/>
          <p:cNvSpPr/>
          <p:nvPr userDrawn="1"/>
        </p:nvSpPr>
        <p:spPr bwMode="auto">
          <a:xfrm>
            <a:off x="0" y="2371725"/>
            <a:ext cx="2662239" cy="3138488"/>
          </a:xfrm>
          <a:custGeom>
            <a:avLst/>
            <a:gdLst>
              <a:gd name="connsiteX0" fmla="*/ 0 w 2662239"/>
              <a:gd name="connsiteY0" fmla="*/ 0 h 3138488"/>
              <a:gd name="connsiteX1" fmla="*/ 952501 w 2662239"/>
              <a:gd name="connsiteY1" fmla="*/ 0 h 3138488"/>
              <a:gd name="connsiteX2" fmla="*/ 2662239 w 2662239"/>
              <a:gd name="connsiteY2" fmla="*/ 3138488 h 3138488"/>
              <a:gd name="connsiteX3" fmla="*/ 752476 w 2662239"/>
              <a:gd name="connsiteY3" fmla="*/ 3138488 h 3138488"/>
              <a:gd name="connsiteX4" fmla="*/ 0 w 2662239"/>
              <a:gd name="connsiteY4" fmla="*/ 1755918 h 313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2239" h="3138488">
                <a:moveTo>
                  <a:pt x="0" y="0"/>
                </a:moveTo>
                <a:lnTo>
                  <a:pt x="952501" y="0"/>
                </a:lnTo>
                <a:lnTo>
                  <a:pt x="2662239" y="3138488"/>
                </a:lnTo>
                <a:lnTo>
                  <a:pt x="752476" y="3138488"/>
                </a:lnTo>
                <a:lnTo>
                  <a:pt x="0" y="175591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1048631" name="Freeform 12"/>
          <p:cNvSpPr/>
          <p:nvPr userDrawn="1"/>
        </p:nvSpPr>
        <p:spPr bwMode="auto">
          <a:xfrm>
            <a:off x="0" y="2371725"/>
            <a:ext cx="962026" cy="1766527"/>
          </a:xfrm>
          <a:custGeom>
            <a:avLst/>
            <a:gdLst>
              <a:gd name="connsiteX0" fmla="*/ 0 w 962026"/>
              <a:gd name="connsiteY0" fmla="*/ 0 h 1766527"/>
              <a:gd name="connsiteX1" fmla="*/ 962026 w 962026"/>
              <a:gd name="connsiteY1" fmla="*/ 0 h 1766527"/>
              <a:gd name="connsiteX2" fmla="*/ 0 w 962026"/>
              <a:gd name="connsiteY2" fmla="*/ 1766527 h 176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2026" h="1766527">
                <a:moveTo>
                  <a:pt x="0" y="0"/>
                </a:moveTo>
                <a:lnTo>
                  <a:pt x="962026" y="0"/>
                </a:lnTo>
                <a:lnTo>
                  <a:pt x="0" y="17665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6"/>
          <p:cNvGrpSpPr/>
          <p:nvPr userDrawn="1"/>
        </p:nvGrpSpPr>
        <p:grpSpPr>
          <a:xfrm>
            <a:off x="0" y="-1"/>
            <a:ext cx="1511300" cy="1150482"/>
            <a:chOff x="0" y="-1"/>
            <a:chExt cx="1511300" cy="1150482"/>
          </a:xfrm>
        </p:grpSpPr>
        <p:sp>
          <p:nvSpPr>
            <p:cNvPr id="1048720" name="Freeform 18"/>
            <p:cNvSpPr/>
            <p:nvPr userDrawn="1"/>
          </p:nvSpPr>
          <p:spPr bwMode="auto">
            <a:xfrm rot="10800000">
              <a:off x="0" y="-1"/>
              <a:ext cx="888256" cy="1150482"/>
            </a:xfrm>
            <a:custGeom>
              <a:avLst/>
              <a:gdLst>
                <a:gd name="connsiteX0" fmla="*/ 888256 w 888256"/>
                <a:gd name="connsiteY0" fmla="*/ 1150482 h 1150482"/>
                <a:gd name="connsiteX1" fmla="*/ 626160 w 888256"/>
                <a:gd name="connsiteY1" fmla="*/ 1150482 h 1150482"/>
                <a:gd name="connsiteX2" fmla="*/ 0 w 888256"/>
                <a:gd name="connsiteY2" fmla="*/ 0 h 1150482"/>
                <a:gd name="connsiteX3" fmla="*/ 699484 w 888256"/>
                <a:gd name="connsiteY3" fmla="*/ 0 h 1150482"/>
                <a:gd name="connsiteX4" fmla="*/ 888256 w 888256"/>
                <a:gd name="connsiteY4" fmla="*/ 346520 h 11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256" h="1150482">
                  <a:moveTo>
                    <a:pt x="888256" y="1150482"/>
                  </a:moveTo>
                  <a:lnTo>
                    <a:pt x="626160" y="1150482"/>
                  </a:lnTo>
                  <a:lnTo>
                    <a:pt x="0" y="0"/>
                  </a:lnTo>
                  <a:lnTo>
                    <a:pt x="699484" y="0"/>
                  </a:lnTo>
                  <a:lnTo>
                    <a:pt x="888256" y="34652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721" name="Freeform 17"/>
            <p:cNvSpPr/>
            <p:nvPr userDrawn="1"/>
          </p:nvSpPr>
          <p:spPr bwMode="auto">
            <a:xfrm rot="10800000">
              <a:off x="185280" y="-1"/>
              <a:ext cx="1326020" cy="1150482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672928"/>
            <a:ext cx="5812971" cy="3082501"/>
          </a:xfrm>
          <a:custGeom>
            <a:avLst/>
            <a:gdLst>
              <a:gd name="connsiteX0" fmla="*/ 0 w 5812971"/>
              <a:gd name="connsiteY0" fmla="*/ 0 h 3082501"/>
              <a:gd name="connsiteX1" fmla="*/ 5812971 w 5812971"/>
              <a:gd name="connsiteY1" fmla="*/ 0 h 3082501"/>
              <a:gd name="connsiteX2" fmla="*/ 5812971 w 5812971"/>
              <a:gd name="connsiteY2" fmla="*/ 3082501 h 3082501"/>
              <a:gd name="connsiteX3" fmla="*/ 0 w 5812971"/>
              <a:gd name="connsiteY3" fmla="*/ 3082501 h 308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2971" h="3082501">
                <a:moveTo>
                  <a:pt x="0" y="0"/>
                </a:moveTo>
                <a:lnTo>
                  <a:pt x="5812971" y="0"/>
                </a:lnTo>
                <a:lnTo>
                  <a:pt x="5812971" y="3082501"/>
                </a:lnTo>
                <a:lnTo>
                  <a:pt x="0" y="3082501"/>
                </a:lnTo>
                <a:close/>
              </a:path>
            </a:pathLst>
          </a:cu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grpSp>
        <p:nvGrpSpPr>
          <p:cNvPr id="55" name="组合 2"/>
          <p:cNvGrpSpPr/>
          <p:nvPr userDrawn="1"/>
        </p:nvGrpSpPr>
        <p:grpSpPr>
          <a:xfrm>
            <a:off x="0" y="-1"/>
            <a:ext cx="1511300" cy="1150482"/>
            <a:chOff x="0" y="-1"/>
            <a:chExt cx="1511300" cy="1150482"/>
          </a:xfrm>
        </p:grpSpPr>
        <p:sp>
          <p:nvSpPr>
            <p:cNvPr id="1048669" name="Freeform 18"/>
            <p:cNvSpPr/>
            <p:nvPr userDrawn="1"/>
          </p:nvSpPr>
          <p:spPr bwMode="auto">
            <a:xfrm rot="10800000">
              <a:off x="0" y="-1"/>
              <a:ext cx="888256" cy="1150482"/>
            </a:xfrm>
            <a:custGeom>
              <a:avLst/>
              <a:gdLst>
                <a:gd name="connsiteX0" fmla="*/ 888256 w 888256"/>
                <a:gd name="connsiteY0" fmla="*/ 1150482 h 1150482"/>
                <a:gd name="connsiteX1" fmla="*/ 626160 w 888256"/>
                <a:gd name="connsiteY1" fmla="*/ 1150482 h 1150482"/>
                <a:gd name="connsiteX2" fmla="*/ 0 w 888256"/>
                <a:gd name="connsiteY2" fmla="*/ 0 h 1150482"/>
                <a:gd name="connsiteX3" fmla="*/ 699484 w 888256"/>
                <a:gd name="connsiteY3" fmla="*/ 0 h 1150482"/>
                <a:gd name="connsiteX4" fmla="*/ 888256 w 888256"/>
                <a:gd name="connsiteY4" fmla="*/ 346520 h 11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256" h="1150482">
                  <a:moveTo>
                    <a:pt x="888256" y="1150482"/>
                  </a:moveTo>
                  <a:lnTo>
                    <a:pt x="626160" y="1150482"/>
                  </a:lnTo>
                  <a:lnTo>
                    <a:pt x="0" y="0"/>
                  </a:lnTo>
                  <a:lnTo>
                    <a:pt x="699484" y="0"/>
                  </a:lnTo>
                  <a:lnTo>
                    <a:pt x="888256" y="34652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70" name="Freeform 17"/>
            <p:cNvSpPr/>
            <p:nvPr userDrawn="1"/>
          </p:nvSpPr>
          <p:spPr bwMode="auto">
            <a:xfrm rot="10800000">
              <a:off x="185280" y="-1"/>
              <a:ext cx="1326020" cy="1150482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048583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85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0F13D-3A25-48D7-AE49-AD8F52A3A8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EAAF-726A-48BF-8337-D8EF749860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7.xml"/><Relationship Id="rId10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10.png"/><Relationship Id="rId2" Type="http://schemas.openxmlformats.org/officeDocument/2006/relationships/tags" Target="../tags/tag8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tags" Target="../tags/tag15.xml"/><Relationship Id="rId7" Type="http://schemas.openxmlformats.org/officeDocument/2006/relationships/image" Target="../media/image13.png"/><Relationship Id="rId6" Type="http://schemas.openxmlformats.org/officeDocument/2006/relationships/tags" Target="../tags/tag14.xml"/><Relationship Id="rId5" Type="http://schemas.openxmlformats.org/officeDocument/2006/relationships/image" Target="../media/image12.jpeg"/><Relationship Id="rId4" Type="http://schemas.openxmlformats.org/officeDocument/2006/relationships/tags" Target="../tags/tag13.xml"/><Relationship Id="rId3" Type="http://schemas.openxmlformats.org/officeDocument/2006/relationships/image" Target="../media/image11.jpeg"/><Relationship Id="rId2" Type="http://schemas.openxmlformats.org/officeDocument/2006/relationships/tags" Target="../tags/tag1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tags" Target="../tags/tag17.xml"/><Relationship Id="rId4" Type="http://schemas.openxmlformats.org/officeDocument/2006/relationships/image" Target="../media/image25.png"/><Relationship Id="rId3" Type="http://schemas.openxmlformats.org/officeDocument/2006/relationships/tags" Target="../tags/tag16.xml"/><Relationship Id="rId2" Type="http://schemas.openxmlformats.org/officeDocument/2006/relationships/image" Target="../media/image24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"/>
          <p:cNvGrpSpPr/>
          <p:nvPr/>
        </p:nvGrpSpPr>
        <p:grpSpPr>
          <a:xfrm>
            <a:off x="7748270" y="-1308100"/>
            <a:ext cx="6502400" cy="9243695"/>
            <a:chOff x="12202" y="-2060"/>
            <a:chExt cx="10240" cy="14557"/>
          </a:xfrm>
        </p:grpSpPr>
        <p:grpSp>
          <p:nvGrpSpPr>
            <p:cNvPr id="26" name="组合 62"/>
            <p:cNvGrpSpPr/>
            <p:nvPr/>
          </p:nvGrpSpPr>
          <p:grpSpPr>
            <a:xfrm>
              <a:off x="13505" y="8759"/>
              <a:ext cx="3081" cy="3081"/>
              <a:chOff x="12220" y="9041"/>
              <a:chExt cx="7370" cy="7370"/>
            </a:xfrm>
          </p:grpSpPr>
          <p:sp>
            <p:nvSpPr>
              <p:cNvPr id="1048587" name="圆角矩形 6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88" name="任意多边形 6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47"/>
            <p:cNvGrpSpPr/>
            <p:nvPr/>
          </p:nvGrpSpPr>
          <p:grpSpPr>
            <a:xfrm>
              <a:off x="14298" y="8793"/>
              <a:ext cx="2879" cy="2879"/>
              <a:chOff x="12220" y="9041"/>
              <a:chExt cx="7370" cy="7370"/>
            </a:xfrm>
          </p:grpSpPr>
          <p:sp>
            <p:nvSpPr>
              <p:cNvPr id="1048589" name="圆角矩形 4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0" name="任意多边形 4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50"/>
            <p:cNvGrpSpPr/>
            <p:nvPr/>
          </p:nvGrpSpPr>
          <p:grpSpPr>
            <a:xfrm>
              <a:off x="15965" y="7501"/>
              <a:ext cx="3081" cy="3081"/>
              <a:chOff x="12220" y="9041"/>
              <a:chExt cx="7370" cy="7370"/>
            </a:xfrm>
          </p:grpSpPr>
          <p:sp>
            <p:nvSpPr>
              <p:cNvPr id="1048591" name="圆角矩形 5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2" name="任意多边形 5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44"/>
            <p:cNvGrpSpPr/>
            <p:nvPr/>
          </p:nvGrpSpPr>
          <p:grpSpPr>
            <a:xfrm>
              <a:off x="17998" y="3763"/>
              <a:ext cx="4445" cy="4445"/>
              <a:chOff x="12220" y="9041"/>
              <a:chExt cx="7370" cy="7370"/>
            </a:xfrm>
          </p:grpSpPr>
          <p:sp>
            <p:nvSpPr>
              <p:cNvPr id="1048593" name="圆角矩形 4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4" name="任意多边形 4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41"/>
            <p:cNvGrpSpPr/>
            <p:nvPr/>
          </p:nvGrpSpPr>
          <p:grpSpPr>
            <a:xfrm>
              <a:off x="12990" y="7139"/>
              <a:ext cx="2879" cy="2879"/>
              <a:chOff x="12220" y="9041"/>
              <a:chExt cx="7370" cy="7370"/>
            </a:xfrm>
          </p:grpSpPr>
          <p:sp>
            <p:nvSpPr>
              <p:cNvPr id="1048595" name="圆角矩形 4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6" name="任意多边形 4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2"/>
            <p:cNvGrpSpPr/>
            <p:nvPr/>
          </p:nvGrpSpPr>
          <p:grpSpPr>
            <a:xfrm>
              <a:off x="13684" y="3648"/>
              <a:ext cx="4104" cy="4104"/>
              <a:chOff x="12220" y="9041"/>
              <a:chExt cx="7370" cy="7370"/>
            </a:xfrm>
          </p:grpSpPr>
          <p:sp>
            <p:nvSpPr>
              <p:cNvPr id="1048597" name="圆角矩形 3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8" name="任意多边形 3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10"/>
            <p:cNvGrpSpPr/>
            <p:nvPr/>
          </p:nvGrpSpPr>
          <p:grpSpPr>
            <a:xfrm>
              <a:off x="13433" y="126"/>
              <a:ext cx="4582" cy="4582"/>
              <a:chOff x="12220" y="9041"/>
              <a:chExt cx="7370" cy="7370"/>
            </a:xfrm>
          </p:grpSpPr>
          <p:sp>
            <p:nvSpPr>
              <p:cNvPr id="1048599" name="圆角矩形 1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0" name="任意多边形 1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6"/>
            <p:cNvGrpSpPr/>
            <p:nvPr/>
          </p:nvGrpSpPr>
          <p:grpSpPr>
            <a:xfrm>
              <a:off x="13106" y="2160"/>
              <a:ext cx="2016" cy="2016"/>
              <a:chOff x="12220" y="9041"/>
              <a:chExt cx="7370" cy="7370"/>
            </a:xfrm>
          </p:grpSpPr>
          <p:sp>
            <p:nvSpPr>
              <p:cNvPr id="1048601" name="圆角矩形 1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2" name="任意多边形 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7"/>
            <p:cNvGrpSpPr/>
            <p:nvPr/>
          </p:nvGrpSpPr>
          <p:grpSpPr>
            <a:xfrm>
              <a:off x="14081" y="3086"/>
              <a:ext cx="3060" cy="3060"/>
              <a:chOff x="12220" y="9041"/>
              <a:chExt cx="7370" cy="7370"/>
            </a:xfrm>
          </p:grpSpPr>
          <p:sp>
            <p:nvSpPr>
              <p:cNvPr id="1048603" name="圆角矩形 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4" name="任意多边形 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14"/>
            <p:cNvGrpSpPr/>
            <p:nvPr/>
          </p:nvGrpSpPr>
          <p:grpSpPr>
            <a:xfrm>
              <a:off x="15871" y="-2060"/>
              <a:ext cx="3287" cy="3287"/>
              <a:chOff x="12220" y="9041"/>
              <a:chExt cx="7370" cy="7370"/>
            </a:xfrm>
          </p:grpSpPr>
          <p:sp>
            <p:nvSpPr>
              <p:cNvPr id="1048605" name="圆角矩形 1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6" name="任意多边形 1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17"/>
            <p:cNvGrpSpPr/>
            <p:nvPr/>
          </p:nvGrpSpPr>
          <p:grpSpPr>
            <a:xfrm>
              <a:off x="13951" y="-465"/>
              <a:ext cx="1409" cy="1409"/>
              <a:chOff x="12220" y="9041"/>
              <a:chExt cx="7370" cy="7370"/>
            </a:xfrm>
          </p:grpSpPr>
          <p:sp>
            <p:nvSpPr>
              <p:cNvPr id="1048607" name="圆角矩形 1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8" name="任意多边形 1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20"/>
            <p:cNvGrpSpPr/>
            <p:nvPr/>
          </p:nvGrpSpPr>
          <p:grpSpPr>
            <a:xfrm>
              <a:off x="12749" y="534"/>
              <a:ext cx="772" cy="772"/>
              <a:chOff x="12220" y="9041"/>
              <a:chExt cx="7370" cy="7370"/>
            </a:xfrm>
          </p:grpSpPr>
          <p:sp>
            <p:nvSpPr>
              <p:cNvPr id="1048609" name="圆角矩形 2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0" name="任意多边形 2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23"/>
            <p:cNvGrpSpPr/>
            <p:nvPr/>
          </p:nvGrpSpPr>
          <p:grpSpPr>
            <a:xfrm>
              <a:off x="16721" y="1770"/>
              <a:ext cx="683" cy="683"/>
              <a:chOff x="12220" y="9041"/>
              <a:chExt cx="7370" cy="7370"/>
            </a:xfrm>
          </p:grpSpPr>
          <p:sp>
            <p:nvSpPr>
              <p:cNvPr id="1048611" name="圆角矩形 2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2" name="任意多边形 2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26"/>
            <p:cNvGrpSpPr/>
            <p:nvPr/>
          </p:nvGrpSpPr>
          <p:grpSpPr>
            <a:xfrm>
              <a:off x="17799" y="2744"/>
              <a:ext cx="1409" cy="1409"/>
              <a:chOff x="12220" y="9041"/>
              <a:chExt cx="7370" cy="7370"/>
            </a:xfrm>
          </p:grpSpPr>
          <p:sp>
            <p:nvSpPr>
              <p:cNvPr id="1048613" name="圆角矩形 2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4" name="任意多边形 2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29"/>
            <p:cNvGrpSpPr/>
            <p:nvPr/>
          </p:nvGrpSpPr>
          <p:grpSpPr>
            <a:xfrm>
              <a:off x="12227" y="5034"/>
              <a:ext cx="1453" cy="1453"/>
              <a:chOff x="12220" y="9041"/>
              <a:chExt cx="7370" cy="7370"/>
            </a:xfrm>
          </p:grpSpPr>
          <p:sp>
            <p:nvSpPr>
              <p:cNvPr id="1048615" name="圆角矩形 3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6" name="任意多边形 3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35"/>
            <p:cNvGrpSpPr/>
            <p:nvPr/>
          </p:nvGrpSpPr>
          <p:grpSpPr>
            <a:xfrm>
              <a:off x="17042" y="5438"/>
              <a:ext cx="1968" cy="1968"/>
              <a:chOff x="12220" y="9041"/>
              <a:chExt cx="7370" cy="7370"/>
            </a:xfrm>
          </p:grpSpPr>
          <p:sp>
            <p:nvSpPr>
              <p:cNvPr id="1048617" name="圆角矩形 36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8" name="任意多边形 37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38"/>
            <p:cNvGrpSpPr/>
            <p:nvPr/>
          </p:nvGrpSpPr>
          <p:grpSpPr>
            <a:xfrm>
              <a:off x="13787" y="7070"/>
              <a:ext cx="1932" cy="1932"/>
              <a:chOff x="12220" y="9041"/>
              <a:chExt cx="7370" cy="7370"/>
            </a:xfrm>
          </p:grpSpPr>
          <p:sp>
            <p:nvSpPr>
              <p:cNvPr id="1048619" name="圆角矩形 39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0" name="任意多边形 40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53"/>
            <p:cNvGrpSpPr/>
            <p:nvPr/>
          </p:nvGrpSpPr>
          <p:grpSpPr>
            <a:xfrm>
              <a:off x="17634" y="9685"/>
              <a:ext cx="2691" cy="2691"/>
              <a:chOff x="12220" y="9041"/>
              <a:chExt cx="7370" cy="7370"/>
            </a:xfrm>
          </p:grpSpPr>
          <p:sp>
            <p:nvSpPr>
              <p:cNvPr id="1048621" name="圆角矩形 5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2" name="任意多边形 5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56"/>
            <p:cNvGrpSpPr/>
            <p:nvPr/>
          </p:nvGrpSpPr>
          <p:grpSpPr>
            <a:xfrm>
              <a:off x="15196" y="10757"/>
              <a:ext cx="1740" cy="1740"/>
              <a:chOff x="12220" y="9041"/>
              <a:chExt cx="7370" cy="7370"/>
            </a:xfrm>
          </p:grpSpPr>
          <p:sp>
            <p:nvSpPr>
              <p:cNvPr id="1048623" name="圆角矩形 5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4" name="任意多边形 5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59"/>
            <p:cNvGrpSpPr/>
            <p:nvPr/>
          </p:nvGrpSpPr>
          <p:grpSpPr>
            <a:xfrm>
              <a:off x="12202" y="10601"/>
              <a:ext cx="772" cy="772"/>
              <a:chOff x="12220" y="9041"/>
              <a:chExt cx="7370" cy="7370"/>
            </a:xfrm>
          </p:grpSpPr>
          <p:sp>
            <p:nvSpPr>
              <p:cNvPr id="1048625" name="圆角矩形 6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6" name="任意多边形 6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48629" name="圆角矩形 188"/>
          <p:cNvSpPr/>
          <p:nvPr/>
        </p:nvSpPr>
        <p:spPr>
          <a:xfrm>
            <a:off x="2205632" y="5529554"/>
            <a:ext cx="3538220" cy="335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048630" name="文本框 145"/>
          <p:cNvSpPr txBox="1"/>
          <p:nvPr/>
        </p:nvSpPr>
        <p:spPr>
          <a:xfrm>
            <a:off x="2205289" y="5529554"/>
            <a:ext cx="10560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姓名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钟源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631" name="副标题 146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308610" y="2134235"/>
            <a:ext cx="8031480" cy="974090"/>
          </a:xfrm>
        </p:spPr>
        <p:txBody>
          <a:bodyPr>
            <a:noAutofit/>
          </a:bodyPr>
          <a:lstStyle/>
          <a:p>
            <a:pPr algn="ctr"/>
            <a:r>
              <a:rPr lang="zh-CN" altLang="en-US" sz="4800" b="1" dirty="0">
                <a:solidFill>
                  <a:srgbClr val="002060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 95W" panose="020B0A04020202020204" charset="-122"/>
              </a:rPr>
              <a:t>《</a:t>
            </a:r>
            <a:r>
              <a:rPr lang="zh-CN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狂犬病人免疫球蛋白的</a:t>
            </a:r>
            <a:r>
              <a:rPr lang="zh-CN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临床应用</a:t>
            </a:r>
            <a:r>
              <a:rPr lang="zh-CN" altLang="en-US" sz="4800" b="1" dirty="0">
                <a:solidFill>
                  <a:srgbClr val="002060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 95W" panose="020B0A04020202020204" charset="-122"/>
              </a:rPr>
              <a:t>》</a:t>
            </a:r>
            <a:endParaRPr lang="zh-CN" altLang="en-US" sz="4800" b="1" dirty="0">
              <a:solidFill>
                <a:srgbClr val="002060"/>
              </a:solidFill>
              <a:latin typeface="汉仪雅酷黑-65J" panose="00020600040101010101" charset="-122"/>
              <a:ea typeface="汉仪雅酷黑-65J" panose="00020600040101010101" charset="-122"/>
              <a:cs typeface="汉仪雅酷黑 95W" panose="020B0A04020202020204" charset="-122"/>
            </a:endParaRPr>
          </a:p>
        </p:txBody>
      </p:sp>
      <p:sp>
        <p:nvSpPr>
          <p:cNvPr id="1048633" name="椭圆 65"/>
          <p:cNvSpPr/>
          <p:nvPr/>
        </p:nvSpPr>
        <p:spPr>
          <a:xfrm>
            <a:off x="9044940" y="3966210"/>
            <a:ext cx="1190625" cy="1190625"/>
          </a:xfrm>
          <a:prstGeom prst="ellipse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4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7623810" y="-1627892"/>
            <a:ext cx="5534010" cy="9733235"/>
            <a:chOff x="7623810" y="-1627892"/>
            <a:chExt cx="5534010" cy="97332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9708" y="1683232"/>
              <a:ext cx="2493569" cy="2509511"/>
            </a:xfrm>
            <a:prstGeom prst="diamond">
              <a:avLst/>
            </a:prstGeom>
          </p:spPr>
        </p:pic>
        <p:sp>
          <p:nvSpPr>
            <p:cNvPr id="1048632" name="椭圆 5"/>
            <p:cNvSpPr/>
            <p:nvPr/>
          </p:nvSpPr>
          <p:spPr>
            <a:xfrm>
              <a:off x="8774354" y="294545"/>
              <a:ext cx="2559685" cy="2559685"/>
            </a:xfrm>
            <a:prstGeom prst="ellipse">
              <a:avLst/>
            </a:prstGeom>
            <a:gradFill>
              <a:gsLst>
                <a:gs pos="10000">
                  <a:schemeClr val="accent1">
                    <a:lumMod val="5000"/>
                    <a:lumOff val="95000"/>
                  </a:schemeClr>
                </a:gs>
                <a:gs pos="4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22" b="7243"/>
            <a:stretch>
              <a:fillRect/>
            </a:stretch>
          </p:blipFill>
          <p:spPr>
            <a:xfrm>
              <a:off x="8556828" y="4326259"/>
              <a:ext cx="1609775" cy="1561109"/>
            </a:xfrm>
            <a:prstGeom prst="diamond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55" r="21640"/>
            <a:stretch>
              <a:fillRect/>
            </a:stretch>
          </p:blipFill>
          <p:spPr>
            <a:xfrm>
              <a:off x="10627824" y="3277422"/>
              <a:ext cx="1650991" cy="1621686"/>
            </a:xfrm>
            <a:prstGeom prst="diamond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958" y="-415428"/>
              <a:ext cx="1164757" cy="1096779"/>
            </a:xfrm>
            <a:prstGeom prst="diamond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277" y="1584611"/>
              <a:ext cx="1177269" cy="1190852"/>
            </a:xfrm>
            <a:prstGeom prst="diamond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584" y="-1627892"/>
              <a:ext cx="2740265" cy="2739037"/>
            </a:xfrm>
            <a:prstGeom prst="diamond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810" y="3081533"/>
              <a:ext cx="1201254" cy="1155318"/>
            </a:xfrm>
            <a:prstGeom prst="diamond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826" y="5922216"/>
              <a:ext cx="2167994" cy="2183127"/>
            </a:xfrm>
            <a:prstGeom prst="diamond">
              <a:avLst/>
            </a:prstGeom>
          </p:spPr>
        </p:pic>
      </p:grp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456" y="382147"/>
            <a:ext cx="1390829" cy="358477"/>
          </a:xfrm>
          <a:prstGeom prst="rect">
            <a:avLst/>
          </a:prstGeom>
        </p:spPr>
      </p:pic>
      <p:sp>
        <p:nvSpPr>
          <p:cNvPr id="90" name="文本框 145"/>
          <p:cNvSpPr txBox="1"/>
          <p:nvPr/>
        </p:nvSpPr>
        <p:spPr>
          <a:xfrm>
            <a:off x="3464560" y="5520690"/>
            <a:ext cx="3272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日期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2026.02.03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2321560" y="1257300"/>
            <a:ext cx="8785225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4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630045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4550" y="1310640"/>
            <a:ext cx="8369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007EC6"/>
                </a:solidFill>
                <a:latin typeface="+mj-lt"/>
                <a:ea typeface="+mj-ea"/>
                <a:cs typeface="+mj-cs"/>
              </a:rPr>
              <a:t>案例一：北京一犬伤多人事件</a:t>
            </a:r>
            <a:endParaRPr lang="zh-CN" altLang="en-US" sz="2400" b="1" dirty="0">
              <a:solidFill>
                <a:srgbClr val="007EC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圆角矩形 20" descr="7b0a202020202262756c6c6574223a20227b5c2263617465676f727949645c223a5c225c222c5c2274656d706c61746549645c223a32303233313534337d220a7d0a"/>
          <p:cNvSpPr/>
          <p:nvPr>
            <p:custDataLst>
              <p:tags r:id="rId2"/>
            </p:custDataLst>
          </p:nvPr>
        </p:nvSpPr>
        <p:spPr>
          <a:xfrm>
            <a:off x="1209675" y="2118995"/>
            <a:ext cx="4543425" cy="4150360"/>
          </a:xfrm>
          <a:prstGeom prst="roundRect">
            <a:avLst>
              <a:gd name="adj" fmla="val 11912"/>
            </a:avLst>
          </a:prstGeom>
          <a:solidFill>
            <a:srgbClr val="FFFFFF"/>
          </a:soli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252095" tIns="0" rIns="288290" bIns="0" rtlCol="0" anchor="ctr">
            <a:noAutofit/>
          </a:bodyPr>
          <a:lstStyle/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endParaRPr lang="en-US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方正兰亭黑_GBK" pitchFamily="2" charset="-122"/>
            </a:endParaRPr>
          </a:p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25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日上午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8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点，北京顺义区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女孩被一野狗咬伤面部，遂去北京口腔医院缝合伤口。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25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日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点，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回顺义区狂犬病预防门诊，接种第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剂狂犬病疫苗；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家属签字拒绝注射狂犬病人免疫球蛋白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28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接种第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剂狂犬病疫苗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 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接种第3剂狂犬病疫苗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None/>
            </a:pPr>
            <a:endParaRPr lang="zh-CN" altLang="en-US" sz="1600" b="1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None/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同一条疯狗在一天之内连续咬伤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7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人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b="1" kern="0" dirty="0">
              <a:ln>
                <a:noFill/>
                <a:prstDash val="sysDot"/>
              </a:ln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</p:txBody>
      </p:sp>
      <p:sp>
        <p:nvSpPr>
          <p:cNvPr id="8" name="圆角矩形 7" descr="7b0a202020202262756c6c6574223a20227b5c2263617465676f727949645c223a5c225c222c5c2274656d706c61746549645c223a32303233313534337d220a7d0a"/>
          <p:cNvSpPr/>
          <p:nvPr>
            <p:custDataLst>
              <p:tags r:id="rId4"/>
            </p:custDataLst>
          </p:nvPr>
        </p:nvSpPr>
        <p:spPr>
          <a:xfrm>
            <a:off x="6624955" y="2118995"/>
            <a:ext cx="4536440" cy="4150360"/>
          </a:xfrm>
          <a:prstGeom prst="roundRect">
            <a:avLst>
              <a:gd name="adj" fmla="val 11912"/>
            </a:avLst>
          </a:prstGeom>
          <a:solidFill>
            <a:srgbClr val="FFFFFF"/>
          </a:soli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252095" tIns="0" rIns="288290" bIns="0" rtlCol="0" anchor="ctr">
            <a:noAutofit/>
          </a:bodyPr>
          <a:lstStyle/>
          <a:p>
            <a:pPr indent="0" defTabSz="1219200">
              <a:lnSpc>
                <a:spcPct val="130000"/>
              </a:lnSpc>
              <a:buClr>
                <a:srgbClr val="C00000"/>
              </a:buClr>
              <a:buFont typeface="Wingdings" panose="05000000000000000000" charset="0"/>
              <a:buNone/>
            </a:pPr>
            <a:endParaRPr lang="en-US" altLang="zh-CN" sz="1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方正兰亭黑_GBK" pitchFamily="2" charset="-122"/>
            </a:endParaRPr>
          </a:p>
          <a:p>
            <a:pPr indent="0">
              <a:lnSpc>
                <a:spcPct val="129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9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  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出现头痛、言语不清。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>
              <a:lnSpc>
                <a:spcPct val="129000"/>
              </a:lnSpc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先后就诊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家医院诊断：心衰、肺炎、脓毒症、感染性休克、重症肺炎、化脓性脑炎</a:t>
            </a:r>
            <a:endParaRPr lang="en-US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方正兰亭黑_GBK" pitchFamily="2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11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出现流涎，怕光等表现，诊断：狂犬病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Blip>
                <a:blip r:embed="rId3"/>
              </a:buBlip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19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日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   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死亡（咬伤到死亡，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22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方正兰亭黑_GBK" pitchFamily="2" charset="-122"/>
              </a:rPr>
              <a:t>天）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方正兰亭黑_GBK" pitchFamily="2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None/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None/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其他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6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黑体" panose="02010609060101010101" charset="-122"/>
              </a:rPr>
              <a:t>名患者，均规范的处理伤口，注射狂犬病人免疫球蛋白，全程接种狂犬病疫苗，随访至今健在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  <a:p>
            <a:pPr indent="0" defTabSz="1219200">
              <a:buClr>
                <a:srgbClr val="C00000"/>
              </a:buClr>
              <a:buFont typeface="Wingdings" panose="05000000000000000000" charset="0"/>
              <a:buNone/>
            </a:pPr>
            <a:endParaRPr lang="zh-CN" altLang="en-US" sz="1600" b="1" kern="0" dirty="0">
              <a:ln>
                <a:noFill/>
                <a:prstDash val="sysDot"/>
              </a:ln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黑体" panose="02010609060101010101" charset="-122"/>
            </a:endParaRPr>
          </a:p>
        </p:txBody>
      </p:sp>
      <p:sp>
        <p:nvSpPr>
          <p:cNvPr id="38" name="图形 35" descr="12356"/>
          <p:cNvSpPr/>
          <p:nvPr>
            <p:custDataLst>
              <p:tags r:id="rId5"/>
            </p:custDataLst>
          </p:nvPr>
        </p:nvSpPr>
        <p:spPr>
          <a:xfrm>
            <a:off x="1004570" y="1771015"/>
            <a:ext cx="2904490" cy="813435"/>
          </a:xfrm>
          <a:custGeom>
            <a:avLst/>
            <a:gdLst>
              <a:gd name="connsiteX0" fmla="*/ 165296 w 1399508"/>
              <a:gd name="connsiteY0" fmla="*/ 367481 h 425100"/>
              <a:gd name="connsiteX1" fmla="*/ 1215427 w 1399508"/>
              <a:gd name="connsiteY1" fmla="*/ 367481 h 425100"/>
              <a:gd name="connsiteX2" fmla="*/ 1399450 w 1399508"/>
              <a:gd name="connsiteY2" fmla="*/ 183649 h 425100"/>
              <a:gd name="connsiteX3" fmla="*/ 1399450 w 1399508"/>
              <a:gd name="connsiteY3" fmla="*/ 183554 h 425100"/>
              <a:gd name="connsiteX4" fmla="*/ 1399450 w 1399508"/>
              <a:gd name="connsiteY4" fmla="*/ 183554 h 425100"/>
              <a:gd name="connsiteX5" fmla="*/ 1215427 w 1399508"/>
              <a:gd name="connsiteY5" fmla="*/ -469 h 425100"/>
              <a:gd name="connsiteX6" fmla="*/ 183965 w 1399508"/>
              <a:gd name="connsiteY6" fmla="*/ -469 h 425100"/>
              <a:gd name="connsiteX7" fmla="*/ -58 w 1399508"/>
              <a:gd name="connsiteY7" fmla="*/ 183554 h 425100"/>
              <a:gd name="connsiteX8" fmla="*/ -58 w 1399508"/>
              <a:gd name="connsiteY8" fmla="*/ 424631 h 425100"/>
              <a:gd name="connsiteX9" fmla="*/ 23087 w 1399508"/>
              <a:gd name="connsiteY9" fmla="*/ 406534 h 425100"/>
              <a:gd name="connsiteX10" fmla="*/ 115385 w 1399508"/>
              <a:gd name="connsiteY10" fmla="*/ 369386 h 425100"/>
              <a:gd name="connsiteX11" fmla="*/ 165296 w 1399508"/>
              <a:gd name="connsiteY11" fmla="*/ 367481 h 42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99508" h="425100">
                <a:moveTo>
                  <a:pt x="165296" y="367481"/>
                </a:moveTo>
                <a:lnTo>
                  <a:pt x="1215427" y="367481"/>
                </a:lnTo>
                <a:cubicBezTo>
                  <a:pt x="1317011" y="367539"/>
                  <a:pt x="1399393" y="285233"/>
                  <a:pt x="1399450" y="183649"/>
                </a:cubicBezTo>
                <a:cubicBezTo>
                  <a:pt x="1399450" y="183620"/>
                  <a:pt x="1399450" y="183582"/>
                  <a:pt x="1399450" y="183554"/>
                </a:cubicBezTo>
                <a:lnTo>
                  <a:pt x="1399450" y="183554"/>
                </a:lnTo>
                <a:cubicBezTo>
                  <a:pt x="1399450" y="81922"/>
                  <a:pt x="1317059" y="-469"/>
                  <a:pt x="1215427" y="-469"/>
                </a:cubicBezTo>
                <a:lnTo>
                  <a:pt x="183965" y="-469"/>
                </a:lnTo>
                <a:cubicBezTo>
                  <a:pt x="82332" y="-469"/>
                  <a:pt x="-58" y="81922"/>
                  <a:pt x="-58" y="183554"/>
                </a:cubicBezTo>
                <a:lnTo>
                  <a:pt x="-58" y="424631"/>
                </a:lnTo>
                <a:lnTo>
                  <a:pt x="23087" y="406534"/>
                </a:lnTo>
                <a:cubicBezTo>
                  <a:pt x="49665" y="385579"/>
                  <a:pt x="81698" y="372682"/>
                  <a:pt x="115385" y="369386"/>
                </a:cubicBezTo>
                <a:cubicBezTo>
                  <a:pt x="132149" y="367672"/>
                  <a:pt x="149198" y="367481"/>
                  <a:pt x="165296" y="367481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none" lIns="0" tIns="0" rIns="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b="1" dirty="0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一犬伤多人事件</a:t>
            </a:r>
            <a:endParaRPr lang="zh-CN" altLang="en-US" sz="2400" b="1" dirty="0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5" name="图形 35" descr="12356"/>
          <p:cNvSpPr/>
          <p:nvPr>
            <p:custDataLst>
              <p:tags r:id="rId6"/>
            </p:custDataLst>
          </p:nvPr>
        </p:nvSpPr>
        <p:spPr>
          <a:xfrm>
            <a:off x="6421120" y="1768475"/>
            <a:ext cx="2904490" cy="813435"/>
          </a:xfrm>
          <a:custGeom>
            <a:avLst/>
            <a:gdLst>
              <a:gd name="connsiteX0" fmla="*/ 165296 w 1399508"/>
              <a:gd name="connsiteY0" fmla="*/ 367481 h 425100"/>
              <a:gd name="connsiteX1" fmla="*/ 1215427 w 1399508"/>
              <a:gd name="connsiteY1" fmla="*/ 367481 h 425100"/>
              <a:gd name="connsiteX2" fmla="*/ 1399450 w 1399508"/>
              <a:gd name="connsiteY2" fmla="*/ 183649 h 425100"/>
              <a:gd name="connsiteX3" fmla="*/ 1399450 w 1399508"/>
              <a:gd name="connsiteY3" fmla="*/ 183554 h 425100"/>
              <a:gd name="connsiteX4" fmla="*/ 1399450 w 1399508"/>
              <a:gd name="connsiteY4" fmla="*/ 183554 h 425100"/>
              <a:gd name="connsiteX5" fmla="*/ 1215427 w 1399508"/>
              <a:gd name="connsiteY5" fmla="*/ -469 h 425100"/>
              <a:gd name="connsiteX6" fmla="*/ 183965 w 1399508"/>
              <a:gd name="connsiteY6" fmla="*/ -469 h 425100"/>
              <a:gd name="connsiteX7" fmla="*/ -58 w 1399508"/>
              <a:gd name="connsiteY7" fmla="*/ 183554 h 425100"/>
              <a:gd name="connsiteX8" fmla="*/ -58 w 1399508"/>
              <a:gd name="connsiteY8" fmla="*/ 424631 h 425100"/>
              <a:gd name="connsiteX9" fmla="*/ 23087 w 1399508"/>
              <a:gd name="connsiteY9" fmla="*/ 406534 h 425100"/>
              <a:gd name="connsiteX10" fmla="*/ 115385 w 1399508"/>
              <a:gd name="connsiteY10" fmla="*/ 369386 h 425100"/>
              <a:gd name="connsiteX11" fmla="*/ 165296 w 1399508"/>
              <a:gd name="connsiteY11" fmla="*/ 367481 h 42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99508" h="425100">
                <a:moveTo>
                  <a:pt x="165296" y="367481"/>
                </a:moveTo>
                <a:lnTo>
                  <a:pt x="1215427" y="367481"/>
                </a:lnTo>
                <a:cubicBezTo>
                  <a:pt x="1317011" y="367539"/>
                  <a:pt x="1399393" y="285233"/>
                  <a:pt x="1399450" y="183649"/>
                </a:cubicBezTo>
                <a:cubicBezTo>
                  <a:pt x="1399450" y="183620"/>
                  <a:pt x="1399450" y="183582"/>
                  <a:pt x="1399450" y="183554"/>
                </a:cubicBezTo>
                <a:lnTo>
                  <a:pt x="1399450" y="183554"/>
                </a:lnTo>
                <a:cubicBezTo>
                  <a:pt x="1399450" y="81922"/>
                  <a:pt x="1317059" y="-469"/>
                  <a:pt x="1215427" y="-469"/>
                </a:cubicBezTo>
                <a:lnTo>
                  <a:pt x="183965" y="-469"/>
                </a:lnTo>
                <a:cubicBezTo>
                  <a:pt x="82332" y="-469"/>
                  <a:pt x="-58" y="81922"/>
                  <a:pt x="-58" y="183554"/>
                </a:cubicBezTo>
                <a:lnTo>
                  <a:pt x="-58" y="424631"/>
                </a:lnTo>
                <a:lnTo>
                  <a:pt x="23087" y="406534"/>
                </a:lnTo>
                <a:cubicBezTo>
                  <a:pt x="49665" y="385579"/>
                  <a:pt x="81698" y="372682"/>
                  <a:pt x="115385" y="369386"/>
                </a:cubicBezTo>
                <a:cubicBezTo>
                  <a:pt x="132149" y="367672"/>
                  <a:pt x="149198" y="367481"/>
                  <a:pt x="165296" y="367481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none" lIns="0" tIns="0" rIns="0" bIns="10795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未打狂免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后死亡</a:t>
            </a:r>
            <a:endParaRPr lang="zh-CN" altLang="en-US" sz="2400" b="1" dirty="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2077085" y="1150620"/>
            <a:ext cx="8303260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6310" y="169291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94473" y="916093"/>
            <a:ext cx="6247553" cy="577427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案例二：20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.6.20 陕西西安案例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145" name="图片 3" descr="c7933866a90beb172022f06d78ce68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46810" y="1493520"/>
            <a:ext cx="3039745" cy="2467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6" name="图片 5" descr="62d74899208ccaa82b70a3f2648056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86343" y="1493520"/>
            <a:ext cx="2725420" cy="3463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224183" y="1588135"/>
            <a:ext cx="3346873" cy="456353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147" name="图片 6" descr="e077bcfa3b27a12940abba4f963f55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4143375"/>
            <a:ext cx="4020185" cy="2858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1902460" y="1257300"/>
            <a:ext cx="8303260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4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509395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509395"/>
            <a:ext cx="11833225" cy="58077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2496185" y="1063625"/>
            <a:ext cx="8517890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2025" y="1701165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2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-71120" y="1154430"/>
            <a:ext cx="12334875" cy="5417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8161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40180"/>
            <a:ext cx="12191365" cy="6143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2980690" y="988060"/>
            <a:ext cx="7223125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6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95961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996950"/>
            <a:ext cx="12192000" cy="6591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710055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-635" y="1107440"/>
            <a:ext cx="12192635" cy="57511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文本框 41"/>
          <p:cNvSpPr txBox="1"/>
          <p:nvPr/>
        </p:nvSpPr>
        <p:spPr>
          <a:xfrm>
            <a:off x="2321560" y="1257300"/>
            <a:ext cx="8891905" cy="82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400" b="1" dirty="0">
              <a:solidFill>
                <a:srgbClr val="002060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2079625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996950"/>
            <a:ext cx="12191365" cy="58616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-635" y="988060"/>
            <a:ext cx="12192635" cy="557403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2928303" y="6677660"/>
            <a:ext cx="6105525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-1270" y="1094105"/>
            <a:ext cx="12193270" cy="60674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0335"/>
            <a:ext cx="12192000" cy="4036695"/>
          </a:xfrm>
          <a:prstGeom prst="rect">
            <a:avLst/>
          </a:prstGeom>
        </p:spPr>
      </p:pic>
      <p:pic>
        <p:nvPicPr>
          <p:cNvPr id="1084" name="picture 108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260350" y="5447030"/>
            <a:ext cx="5232400" cy="1583690"/>
          </a:xfrm>
          <a:prstGeom prst="rect">
            <a:avLst/>
          </a:prstGeom>
        </p:spPr>
      </p:pic>
      <p:pic>
        <p:nvPicPr>
          <p:cNvPr id="1082" name="picture 108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6324600" y="5331460"/>
            <a:ext cx="5633085" cy="16992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-635" y="1193165"/>
            <a:ext cx="12192000" cy="60921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98600"/>
            <a:ext cx="12192000" cy="59861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1320165"/>
            <a:ext cx="12192000" cy="64268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1104265"/>
            <a:ext cx="12191365" cy="66389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635" y="1077595"/>
            <a:ext cx="12191365" cy="63150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3595" y="149860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960"/>
            <a:ext cx="12192000" cy="61366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4080" y="1410970"/>
            <a:ext cx="10545445" cy="4754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提问：</a:t>
            </a:r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哪种情况下可直接判定三级暴露，必须注射狂犬病免疫球蛋白？</a:t>
            </a:r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与蝙蝠及其相关实物进行过接触。</a:t>
            </a:r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哪些情况下，暴露接种没有禁忌？</a:t>
            </a:r>
            <a:endParaRPr lang="zh-CN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r>
              <a:rPr 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婴儿、孕妇以及免疫力低下人群</a:t>
            </a:r>
            <a:endParaRPr 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/>
            <a:endParaRPr lang="zh-CN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文档 6"/>
          <p:cNvSpPr/>
          <p:nvPr/>
        </p:nvSpPr>
        <p:spPr>
          <a:xfrm>
            <a:off x="0" y="17252"/>
            <a:ext cx="12192000" cy="5762445"/>
          </a:xfrm>
          <a:prstGeom prst="flowChartDocument">
            <a:avLst/>
          </a:prstGeom>
          <a:gradFill>
            <a:gsLst>
              <a:gs pos="100000">
                <a:srgbClr val="0070C0"/>
              </a:gs>
              <a:gs pos="7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t="28433" r="9487" b="4364"/>
          <a:stretch>
            <a:fillRect/>
          </a:stretch>
        </p:blipFill>
        <p:spPr>
          <a:xfrm>
            <a:off x="0" y="16224"/>
            <a:ext cx="12193636" cy="5583381"/>
          </a:xfrm>
          <a:prstGeom prst="flowChartDocument">
            <a:avLst/>
          </a:prstGeom>
          <a:ln w="114300">
            <a:noFill/>
          </a:ln>
        </p:spPr>
      </p:pic>
      <p:sp>
        <p:nvSpPr>
          <p:cNvPr id="1048977" name="文本框 1"/>
          <p:cNvSpPr txBox="1"/>
          <p:nvPr/>
        </p:nvSpPr>
        <p:spPr>
          <a:xfrm>
            <a:off x="8367745" y="4999441"/>
            <a:ext cx="277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200" b="1" dirty="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谢谢</a:t>
            </a:r>
            <a:endParaRPr lang="zh-CN" altLang="en-US" sz="7200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7907" y="6278927"/>
            <a:ext cx="1398441" cy="3604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21438" y="63600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拓市场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强学术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精服务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谋创新</a:t>
            </a:r>
            <a:endParaRPr lang="zh-CN" altLang="en-US" sz="18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KSO_WM_DIAGRAM_VIRTUALLY_FRAME" val="{&quot;height&quot;:462.0249606299212,&quot;left&quot;:79.1,&quot;top&quot;:31.62503937007873,&quot;width&quot;:772.2000061035156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55_1*l_h_f*1_1_1"/>
  <p:tag name="KSO_WM_TEMPLATE_CATEGORY" val="diagram"/>
  <p:tag name="KSO_WM_TEMPLATE_INDEX" val="20233555"/>
  <p:tag name="KSO_WM_UNIT_LAYERLEVEL" val="1_1_1"/>
  <p:tag name="KSO_WM_TAG_VERSION" val="3.0"/>
  <p:tag name="KSO_WM_UNIT_LINE_FORE_SCHEMECOLOR_INDEX" val="13"/>
  <p:tag name="KSO_WM_UNIT_PRESET_TEXT" val="单击此处添加文本具体内容，简明扼要地阐述您的观点"/>
  <p:tag name="KSO_WM_DIAGRAM_MAX_ITEMCNT" val="2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brightness&quot;:0,&quot;colorType&quot;:2,&quot;rgb&quot;:&quot;#000000&quot;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9.xml><?xml version="1.0" encoding="utf-8"?>
<p:tagLst xmlns:p="http://schemas.openxmlformats.org/presentationml/2006/main">
  <p:tag name="KSO_WM_DIAGRAM_VIRTUALLY_FRAME" val="{&quot;height&quot;:462.0249606299212,&quot;left&quot;:87.59999389648438,&quot;top&quot;:31.62503937007873,&quot;width&quot;:763.7000122070312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55_1*l_h_f*1_1_1"/>
  <p:tag name="KSO_WM_TEMPLATE_CATEGORY" val="diagram"/>
  <p:tag name="KSO_WM_TEMPLATE_INDEX" val="20233555"/>
  <p:tag name="KSO_WM_UNIT_LAYERLEVEL" val="1_1_1"/>
  <p:tag name="KSO_WM_TAG_VERSION" val="3.0"/>
  <p:tag name="KSO_WM_UNIT_LINE_FORE_SCHEMECOLOR_INDEX" val="13"/>
  <p:tag name="KSO_WM_UNIT_PRESET_TEXT" val="单击此处添加文本具体内容，简明扼要地阐述您的观点"/>
  <p:tag name="KSO_WM_DIAGRAM_MAX_ITEMCNT" val="2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brightness&quot;:0,&quot;colorType&quot;:2,&quot;rgb&quot;:&quot;#000000&quot;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55_1*l_h_i*1_1_1"/>
  <p:tag name="KSO_WM_TEMPLATE_CATEGORY" val="diagram"/>
  <p:tag name="KSO_WM_TEMPLATE_INDEX" val="20233555"/>
  <p:tag name="KSO_WM_UNIT_LAYERLEVEL" val="1_1_1"/>
  <p:tag name="KSO_WM_TAG_VERSION" val="3.0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462.0249606299212,&quot;left&quot;:79.1,&quot;top&quot;:31.62503937007873,&quot;width&quot;:772.20000610351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3555_1*l_h_i*1_1_1"/>
  <p:tag name="KSO_WM_TEMPLATE_CATEGORY" val="diagram"/>
  <p:tag name="KSO_WM_TEMPLATE_INDEX" val="20233555"/>
  <p:tag name="KSO_WM_UNIT_LAYERLEVEL" val="1_1_1"/>
  <p:tag name="KSO_WM_TAG_VERSION" val="3.0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462.0249606299212,&quot;left&quot;:87.59999389648438,&quot;top&quot;:31.62503937007873,&quot;width&quot;:763.7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2.xml><?xml version="1.0" encoding="utf-8"?>
<p:tagLst xmlns:p="http://schemas.openxmlformats.org/presentationml/2006/main">
  <p:tag name="KSO_WM_UNIT_PLACING_PICTURE_USER_VIEWPORT" val="{&quot;height&quot;:5063,&quot;width&quot;:3415}"/>
</p:tagLst>
</file>

<file path=ppt/tags/tag13.xml><?xml version="1.0" encoding="utf-8"?>
<p:tagLst xmlns:p="http://schemas.openxmlformats.org/presentationml/2006/main">
  <p:tag name="KSO_WM_UNIT_PLACING_PICTURE_USER_VIEWPORT" val="{&quot;height&quot;:5166,&quot;width&quot;:3446}"/>
</p:tagLst>
</file>

<file path=ppt/tags/tag14.xml><?xml version="1.0" encoding="utf-8"?>
<p:tagLst xmlns:p="http://schemas.openxmlformats.org/presentationml/2006/main">
  <p:tag name="KSO_WM_UNIT_PLACING_PICTURE_USER_VIEWPORT" val="{&quot;height&quot;:8430,&quot;width&quot;:6581}"/>
</p:tagLst>
</file>

<file path=ppt/tags/tag15.xml><?xml version="1.0" encoding="utf-8"?>
<p:tagLst xmlns:p="http://schemas.openxmlformats.org/presentationml/2006/main">
  <p:tag name="KSO_WM_UNIT_PLACING_PICTURE_USER_VIEWPORT" val="{&quot;height&quot;:8665,&quot;width&quot;:6697.499212598425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COMMONDATA" val="eyJjb3VudCI6NDEsImhkaWQiOiJlZWU0NjVlZTQ4NGZlMGUzYTAzNWRiOGY2NzA0ZDdiMCIsInVzZXJDb3VudCI6MX0="/>
  <p:tag name="KSO_WPP_MARK_KEY" val="7c21ff8b-ee6e-4313-bd7f-99aac9570cf3"/>
  <p:tag name="commondata" val="eyJjb3VudCI6NDIsImhkaWQiOiJlZWU0NjVlZTQ4NGZlMGUzYTAzNWRiOGY2NzA0ZDdiMCIsInVzZXJDb3VudCI6Mn0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C7E8C"/>
      </a:accent1>
      <a:accent2>
        <a:srgbClr val="FBB63F"/>
      </a:accent2>
      <a:accent3>
        <a:srgbClr val="D8541E"/>
      </a:accent3>
      <a:accent4>
        <a:srgbClr val="569BBD"/>
      </a:accent4>
      <a:accent5>
        <a:srgbClr val="5B6F7B"/>
      </a:accent5>
      <a:accent6>
        <a:srgbClr val="99A9B3"/>
      </a:accent6>
      <a:hlink>
        <a:srgbClr val="4472C4"/>
      </a:hlink>
      <a:folHlink>
        <a:srgbClr val="BFBFBF"/>
      </a:folHlink>
    </a:clrScheme>
    <a:fontScheme name="em2geegp">
      <a:majorFont>
        <a:latin typeface="AvantGarde Bk BT"/>
        <a:ea typeface="张海山锐线体简"/>
        <a:cs typeface=""/>
      </a:majorFont>
      <a:minorFont>
        <a:latin typeface="AvantGarde Bk BT"/>
        <a:ea typeface="张海山锐线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WPS 演示</Application>
  <PresentationFormat>宽屏</PresentationFormat>
  <Paragraphs>78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汉仪雅酷黑-65J</vt:lpstr>
      <vt:lpstr>黑体</vt:lpstr>
      <vt:lpstr>汉仪雅酷黑 95W</vt:lpstr>
      <vt:lpstr>隶书</vt:lpstr>
      <vt:lpstr>楷体</vt:lpstr>
      <vt:lpstr>Times New Roman</vt:lpstr>
      <vt:lpstr>Wingdings</vt:lpstr>
      <vt:lpstr>微软雅黑</vt:lpstr>
      <vt:lpstr>方正兰亭黑_GBK</vt:lpstr>
      <vt:lpstr>AvantGarde Bk BT</vt:lpstr>
      <vt:lpstr>ksdb</vt:lpstr>
      <vt:lpstr>张海山锐线体简</vt:lpstr>
      <vt:lpstr>Arial Unicode MS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office2016mac62028</dc:creator>
  <cp:lastModifiedBy>邓娟</cp:lastModifiedBy>
  <cp:revision>130</cp:revision>
  <dcterms:created xsi:type="dcterms:W3CDTF">2019-06-25T10:53:00Z</dcterms:created>
  <dcterms:modified xsi:type="dcterms:W3CDTF">2026-02-03T07:20:36Z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KSOTemplateUUID">
    <vt:lpwstr>v1.0_mb_8IEq5Ch7uobySNvMo0GMXA==</vt:lpwstr>
  </property>
  <property fmtid="{D5CDD505-2E9C-101B-9397-08002B2CF9AE}" pid="4" name="ICV">
    <vt:lpwstr>3AA70EFD8B484E07B62803387EF0EBCA_13</vt:lpwstr>
  </property>
</Properties>
</file>