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2" r:id="rId3"/>
  </p:sldMasterIdLst>
  <p:notesMasterIdLst>
    <p:notesMasterId r:id="rId12"/>
  </p:notesMasterIdLst>
  <p:sldIdLst>
    <p:sldId id="256" r:id="rId4"/>
    <p:sldId id="304" r:id="rId5"/>
    <p:sldId id="310" r:id="rId6"/>
    <p:sldId id="309" r:id="rId7"/>
    <p:sldId id="308" r:id="rId8"/>
    <p:sldId id="311" r:id="rId9"/>
    <p:sldId id="307" r:id="rId10"/>
    <p:sldId id="286" r:id="rId11"/>
  </p:sldIdLst>
  <p:sldSz cx="12190095" cy="6859270"/>
  <p:notesSz cx="6858000" cy="9144000"/>
  <p:custDataLst>
    <p:tags r:id="rId16"/>
  </p:custDataLst>
  <p:defaultTextStyle>
    <a:defPPr>
      <a:defRPr lang="zh-CN"/>
    </a:defPPr>
    <a:lvl1pPr marL="0" algn="l" defTabSz="967740" rtl="0" eaLnBrk="1" latinLnBrk="0" hangingPunct="1">
      <a:defRPr sz="1900" kern="1200">
        <a:solidFill>
          <a:schemeClr val="tx1"/>
        </a:solidFill>
        <a:latin typeface="+mn-lt"/>
        <a:ea typeface="+mn-ea"/>
        <a:cs typeface="+mn-cs"/>
      </a:defRPr>
    </a:lvl1pPr>
    <a:lvl2pPr marL="483870" algn="l" defTabSz="967740" rtl="0" eaLnBrk="1" latinLnBrk="0" hangingPunct="1">
      <a:defRPr sz="1900" kern="1200">
        <a:solidFill>
          <a:schemeClr val="tx1"/>
        </a:solidFill>
        <a:latin typeface="+mn-lt"/>
        <a:ea typeface="+mn-ea"/>
        <a:cs typeface="+mn-cs"/>
      </a:defRPr>
    </a:lvl2pPr>
    <a:lvl3pPr marL="967740" algn="l" defTabSz="967740" rtl="0" eaLnBrk="1" latinLnBrk="0" hangingPunct="1">
      <a:defRPr sz="1900" kern="1200">
        <a:solidFill>
          <a:schemeClr val="tx1"/>
        </a:solidFill>
        <a:latin typeface="+mn-lt"/>
        <a:ea typeface="+mn-ea"/>
        <a:cs typeface="+mn-cs"/>
      </a:defRPr>
    </a:lvl3pPr>
    <a:lvl4pPr marL="1451610" algn="l" defTabSz="967740" rtl="0" eaLnBrk="1" latinLnBrk="0" hangingPunct="1">
      <a:defRPr sz="1900" kern="1200">
        <a:solidFill>
          <a:schemeClr val="tx1"/>
        </a:solidFill>
        <a:latin typeface="+mn-lt"/>
        <a:ea typeface="+mn-ea"/>
        <a:cs typeface="+mn-cs"/>
      </a:defRPr>
    </a:lvl4pPr>
    <a:lvl5pPr marL="1935480" algn="l" defTabSz="967740" rtl="0" eaLnBrk="1" latinLnBrk="0" hangingPunct="1">
      <a:defRPr sz="1900" kern="1200">
        <a:solidFill>
          <a:schemeClr val="tx1"/>
        </a:solidFill>
        <a:latin typeface="+mn-lt"/>
        <a:ea typeface="+mn-ea"/>
        <a:cs typeface="+mn-cs"/>
      </a:defRPr>
    </a:lvl5pPr>
    <a:lvl6pPr marL="2419350" algn="l" defTabSz="967740" rtl="0" eaLnBrk="1" latinLnBrk="0" hangingPunct="1">
      <a:defRPr sz="1900" kern="1200">
        <a:solidFill>
          <a:schemeClr val="tx1"/>
        </a:solidFill>
        <a:latin typeface="+mn-lt"/>
        <a:ea typeface="+mn-ea"/>
        <a:cs typeface="+mn-cs"/>
      </a:defRPr>
    </a:lvl6pPr>
    <a:lvl7pPr marL="2902585" algn="l" defTabSz="967740" rtl="0" eaLnBrk="1" latinLnBrk="0" hangingPunct="1">
      <a:defRPr sz="1900" kern="1200">
        <a:solidFill>
          <a:schemeClr val="tx1"/>
        </a:solidFill>
        <a:latin typeface="+mn-lt"/>
        <a:ea typeface="+mn-ea"/>
        <a:cs typeface="+mn-cs"/>
      </a:defRPr>
    </a:lvl7pPr>
    <a:lvl8pPr marL="3386455" algn="l" defTabSz="967740" rtl="0" eaLnBrk="1" latinLnBrk="0" hangingPunct="1">
      <a:defRPr sz="1900" kern="1200">
        <a:solidFill>
          <a:schemeClr val="tx1"/>
        </a:solidFill>
        <a:latin typeface="+mn-lt"/>
        <a:ea typeface="+mn-ea"/>
        <a:cs typeface="+mn-cs"/>
      </a:defRPr>
    </a:lvl8pPr>
    <a:lvl9pPr marL="3870325" algn="l" defTabSz="967740" rtl="0" eaLnBrk="1" latinLnBrk="0" hangingPunct="1">
      <a:defRPr sz="19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09"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p:scale>
          <a:sx n="75" d="100"/>
          <a:sy n="75" d="100"/>
        </p:scale>
        <p:origin x="1914" y="834"/>
      </p:cViewPr>
      <p:guideLst>
        <p:guide orient="horz" pos="2109"/>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 Type="http://schemas.openxmlformats.org/officeDocument/2006/relationships/slideMaster" Target="slideMasters/slideMaster2.xml"/><Relationship Id="rId2" Type="http://schemas.openxmlformats.org/officeDocument/2006/relationships/theme" Target="theme/theme1.xml"/><Relationship Id="rId16" Type="http://schemas.openxmlformats.org/officeDocument/2006/relationships/tags" Target="tags/tag2.xml"/><Relationship Id="rId15" Type="http://schemas.openxmlformats.org/officeDocument/2006/relationships/tableStyles" Target="tableStyles.xml"/><Relationship Id="rId14" Type="http://schemas.openxmlformats.org/officeDocument/2006/relationships/viewProps" Target="viewProps.xml"/><Relationship Id="rId13" Type="http://schemas.openxmlformats.org/officeDocument/2006/relationships/presProps" Target="presProps.xml"/><Relationship Id="rId12" Type="http://schemas.openxmlformats.org/officeDocument/2006/relationships/notesMaster" Target="notesMasters/notesMaster1.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9BC9EE-7A8E-4F6F-8542-295DB0A1DF85}"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4B4C26-88D9-42C6-BEFF-56856EB0043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282" y="2130919"/>
            <a:ext cx="10361851" cy="1470366"/>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828562" y="3887100"/>
            <a:ext cx="8533290" cy="1753006"/>
          </a:xfrm>
        </p:spPr>
        <p:txBody>
          <a:bodyPr/>
          <a:lstStyle>
            <a:lvl1pPr marL="0" indent="0" algn="ctr">
              <a:buNone/>
              <a:defRPr>
                <a:solidFill>
                  <a:schemeClr val="tx1">
                    <a:tint val="75000"/>
                  </a:schemeClr>
                </a:solidFill>
              </a:defRPr>
            </a:lvl1pPr>
            <a:lvl2pPr marL="483870" indent="0" algn="ctr">
              <a:buNone/>
              <a:defRPr>
                <a:solidFill>
                  <a:schemeClr val="tx1">
                    <a:tint val="75000"/>
                  </a:schemeClr>
                </a:solidFill>
              </a:defRPr>
            </a:lvl2pPr>
            <a:lvl3pPr marL="967740" indent="0" algn="ctr">
              <a:buNone/>
              <a:defRPr>
                <a:solidFill>
                  <a:schemeClr val="tx1">
                    <a:tint val="75000"/>
                  </a:schemeClr>
                </a:solidFill>
              </a:defRPr>
            </a:lvl3pPr>
            <a:lvl4pPr marL="1451610" indent="0" algn="ctr">
              <a:buNone/>
              <a:defRPr>
                <a:solidFill>
                  <a:schemeClr val="tx1">
                    <a:tint val="75000"/>
                  </a:schemeClr>
                </a:solidFill>
              </a:defRPr>
            </a:lvl4pPr>
            <a:lvl5pPr marL="1935480" indent="0" algn="ctr">
              <a:buNone/>
              <a:defRPr>
                <a:solidFill>
                  <a:schemeClr val="tx1">
                    <a:tint val="75000"/>
                  </a:schemeClr>
                </a:solidFill>
              </a:defRPr>
            </a:lvl5pPr>
            <a:lvl6pPr marL="2419350" indent="0" algn="ctr">
              <a:buNone/>
              <a:defRPr>
                <a:solidFill>
                  <a:schemeClr val="tx1">
                    <a:tint val="75000"/>
                  </a:schemeClr>
                </a:solidFill>
              </a:defRPr>
            </a:lvl6pPr>
            <a:lvl7pPr marL="2902585" indent="0" algn="ctr">
              <a:buNone/>
              <a:defRPr>
                <a:solidFill>
                  <a:schemeClr val="tx1">
                    <a:tint val="75000"/>
                  </a:schemeClr>
                </a:solidFill>
              </a:defRPr>
            </a:lvl7pPr>
            <a:lvl8pPr marL="3386455" indent="0" algn="ctr">
              <a:buNone/>
              <a:defRPr>
                <a:solidFill>
                  <a:schemeClr val="tx1">
                    <a:tint val="75000"/>
                  </a:schemeClr>
                </a:solidFill>
              </a:defRPr>
            </a:lvl8pPr>
            <a:lvl9pPr marL="3870325"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矩形 5"/>
          <p:cNvSpPr/>
          <p:nvPr userDrawn="1"/>
        </p:nvSpPr>
        <p:spPr>
          <a:xfrm>
            <a:off x="0" y="0"/>
            <a:ext cx="12190413" cy="6859588"/>
          </a:xfrm>
          <a:prstGeom prst="rect">
            <a:avLst/>
          </a:prstGeom>
          <a:blipFill dpi="0" rotWithShape="1">
            <a:blip r:embed="rId2">
              <a:alphaModFix amt="36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Picture 4" descr="C:\Users\Administrator\素材\2017\7\未标题-3.png"/>
          <p:cNvPicPr>
            <a:picLocks noChangeAspect="1" noChangeArrowheads="1"/>
          </p:cNvPicPr>
          <p:nvPr userDrawn="1"/>
        </p:nvPicPr>
        <p:blipFill>
          <a:blip r:embed="rId3" cstate="screen"/>
          <a:srcRect/>
          <a:stretch>
            <a:fillRect/>
          </a:stretch>
        </p:blipFill>
        <p:spPr bwMode="auto">
          <a:xfrm flipH="1">
            <a:off x="11095957" y="6094090"/>
            <a:ext cx="1147414" cy="76549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C:\Users\Administrator\素材\2017\7\未标题-2.png"/>
          <p:cNvPicPr>
            <a:picLocks noChangeAspect="1" noChangeArrowheads="1"/>
          </p:cNvPicPr>
          <p:nvPr userDrawn="1"/>
        </p:nvPicPr>
        <p:blipFill>
          <a:blip r:embed="rId4" cstate="screen"/>
          <a:srcRect/>
          <a:stretch>
            <a:fillRect/>
          </a:stretch>
        </p:blipFill>
        <p:spPr bwMode="auto">
          <a:xfrm>
            <a:off x="190550" y="45418"/>
            <a:ext cx="844179" cy="75712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250" fill="hold"/>
                                        <p:tgtEl>
                                          <p:spTgt spid="8"/>
                                        </p:tgtEl>
                                        <p:attrNameLst>
                                          <p:attrName>ppt_x</p:attrName>
                                        </p:attrNameLst>
                                      </p:cBhvr>
                                      <p:tavLst>
                                        <p:tav tm="0">
                                          <p:val>
                                            <p:strVal val="0-#ppt_w/2"/>
                                          </p:val>
                                        </p:tav>
                                        <p:tav tm="100000">
                                          <p:val>
                                            <p:strVal val="#ppt_x"/>
                                          </p:val>
                                        </p:tav>
                                      </p:tavLst>
                                    </p:anim>
                                    <p:anim calcmode="lin" valueType="num">
                                      <p:cBhvr additive="base">
                                        <p:cTn id="8" dur="25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2958" y="4407921"/>
            <a:ext cx="10361851" cy="1362391"/>
          </a:xfrm>
        </p:spPr>
        <p:txBody>
          <a:bodyPr anchor="t"/>
          <a:lstStyle>
            <a:lvl1pPr algn="l">
              <a:defRPr sz="42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962958" y="2907386"/>
            <a:ext cx="10361851" cy="1500535"/>
          </a:xfrm>
        </p:spPr>
        <p:txBody>
          <a:bodyPr anchor="b"/>
          <a:lstStyle>
            <a:lvl1pPr marL="0" indent="0">
              <a:buNone/>
              <a:defRPr sz="2100">
                <a:solidFill>
                  <a:schemeClr val="tx1">
                    <a:tint val="75000"/>
                  </a:schemeClr>
                </a:solidFill>
              </a:defRPr>
            </a:lvl1pPr>
            <a:lvl2pPr marL="483870" indent="0">
              <a:buNone/>
              <a:defRPr sz="1900">
                <a:solidFill>
                  <a:schemeClr val="tx1">
                    <a:tint val="75000"/>
                  </a:schemeClr>
                </a:solidFill>
              </a:defRPr>
            </a:lvl2pPr>
            <a:lvl3pPr marL="967740" indent="0">
              <a:buNone/>
              <a:defRPr sz="1700">
                <a:solidFill>
                  <a:schemeClr val="tx1">
                    <a:tint val="75000"/>
                  </a:schemeClr>
                </a:solidFill>
              </a:defRPr>
            </a:lvl3pPr>
            <a:lvl4pPr marL="1451610" indent="0">
              <a:buNone/>
              <a:defRPr sz="1500">
                <a:solidFill>
                  <a:schemeClr val="tx1">
                    <a:tint val="75000"/>
                  </a:schemeClr>
                </a:solidFill>
              </a:defRPr>
            </a:lvl4pPr>
            <a:lvl5pPr marL="1935480" indent="0">
              <a:buNone/>
              <a:defRPr sz="1500">
                <a:solidFill>
                  <a:schemeClr val="tx1">
                    <a:tint val="75000"/>
                  </a:schemeClr>
                </a:solidFill>
              </a:defRPr>
            </a:lvl5pPr>
            <a:lvl6pPr marL="2419350" indent="0">
              <a:buNone/>
              <a:defRPr sz="1500">
                <a:solidFill>
                  <a:schemeClr val="tx1">
                    <a:tint val="75000"/>
                  </a:schemeClr>
                </a:solidFill>
              </a:defRPr>
            </a:lvl6pPr>
            <a:lvl7pPr marL="2902585" indent="0">
              <a:buNone/>
              <a:defRPr sz="1500">
                <a:solidFill>
                  <a:schemeClr val="tx1">
                    <a:tint val="75000"/>
                  </a:schemeClr>
                </a:solidFill>
              </a:defRPr>
            </a:lvl7pPr>
            <a:lvl8pPr marL="3386455" indent="0">
              <a:buNone/>
              <a:defRPr sz="1500">
                <a:solidFill>
                  <a:schemeClr val="tx1">
                    <a:tint val="75000"/>
                  </a:schemeClr>
                </a:solidFill>
              </a:defRPr>
            </a:lvl8pPr>
            <a:lvl9pPr marL="3870325" indent="0">
              <a:buNone/>
              <a:defRPr sz="15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609521" y="1600571"/>
            <a:ext cx="5384099" cy="4527011"/>
          </a:xfrm>
        </p:spPr>
        <p:txBody>
          <a:bodyPr/>
          <a:lstStyle>
            <a:lvl1pPr>
              <a:defRPr sz="3000"/>
            </a:lvl1pPr>
            <a:lvl2pPr>
              <a:defRPr sz="2500"/>
            </a:lvl2pPr>
            <a:lvl3pPr>
              <a:defRPr sz="2100"/>
            </a:lvl3pPr>
            <a:lvl4pPr>
              <a:defRPr sz="1900"/>
            </a:lvl4pPr>
            <a:lvl5pPr>
              <a:defRPr sz="1900"/>
            </a:lvl5pPr>
            <a:lvl6pPr>
              <a:defRPr sz="1900"/>
            </a:lvl6pPr>
            <a:lvl7pPr>
              <a:defRPr sz="1900"/>
            </a:lvl7pPr>
            <a:lvl8pPr>
              <a:defRPr sz="1900"/>
            </a:lvl8pPr>
            <a:lvl9pPr>
              <a:defRPr sz="19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96793" y="1600571"/>
            <a:ext cx="5384099" cy="4527011"/>
          </a:xfrm>
        </p:spPr>
        <p:txBody>
          <a:bodyPr/>
          <a:lstStyle>
            <a:lvl1pPr>
              <a:defRPr sz="3000"/>
            </a:lvl1pPr>
            <a:lvl2pPr>
              <a:defRPr sz="2500"/>
            </a:lvl2pPr>
            <a:lvl3pPr>
              <a:defRPr sz="2100"/>
            </a:lvl3pPr>
            <a:lvl4pPr>
              <a:defRPr sz="1900"/>
            </a:lvl4pPr>
            <a:lvl5pPr>
              <a:defRPr sz="1900"/>
            </a:lvl5pPr>
            <a:lvl6pPr>
              <a:defRPr sz="1900"/>
            </a:lvl6pPr>
            <a:lvl7pPr>
              <a:defRPr sz="1900"/>
            </a:lvl7pPr>
            <a:lvl8pPr>
              <a:defRPr sz="1900"/>
            </a:lvl8pPr>
            <a:lvl9pPr>
              <a:defRPr sz="19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609521" y="1535469"/>
            <a:ext cx="5386216" cy="639910"/>
          </a:xfrm>
        </p:spPr>
        <p:txBody>
          <a:bodyPr anchor="b"/>
          <a:lstStyle>
            <a:lvl1pPr marL="0" indent="0">
              <a:buNone/>
              <a:defRPr sz="2500" b="1"/>
            </a:lvl1pPr>
            <a:lvl2pPr marL="483870" indent="0">
              <a:buNone/>
              <a:defRPr sz="2100" b="1"/>
            </a:lvl2pPr>
            <a:lvl3pPr marL="967740" indent="0">
              <a:buNone/>
              <a:defRPr sz="1900" b="1"/>
            </a:lvl3pPr>
            <a:lvl4pPr marL="1451610" indent="0">
              <a:buNone/>
              <a:defRPr sz="1700" b="1"/>
            </a:lvl4pPr>
            <a:lvl5pPr marL="1935480" indent="0">
              <a:buNone/>
              <a:defRPr sz="1700" b="1"/>
            </a:lvl5pPr>
            <a:lvl6pPr marL="2419350" indent="0">
              <a:buNone/>
              <a:defRPr sz="1700" b="1"/>
            </a:lvl6pPr>
            <a:lvl7pPr marL="2902585" indent="0">
              <a:buNone/>
              <a:defRPr sz="1700" b="1"/>
            </a:lvl7pPr>
            <a:lvl8pPr marL="3386455" indent="0">
              <a:buNone/>
              <a:defRPr sz="1700" b="1"/>
            </a:lvl8pPr>
            <a:lvl9pPr marL="3870325" indent="0">
              <a:buNone/>
              <a:defRPr sz="17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609521" y="2175379"/>
            <a:ext cx="5386216" cy="3952203"/>
          </a:xfrm>
        </p:spPr>
        <p:txBody>
          <a:bodyPr/>
          <a:lstStyle>
            <a:lvl1pPr>
              <a:defRPr sz="2500"/>
            </a:lvl1pPr>
            <a:lvl2pPr>
              <a:defRPr sz="2100"/>
            </a:lvl2pPr>
            <a:lvl3pPr>
              <a:defRPr sz="1900"/>
            </a:lvl3pPr>
            <a:lvl4pPr>
              <a:defRPr sz="1700"/>
            </a:lvl4pPr>
            <a:lvl5pPr>
              <a:defRPr sz="1700"/>
            </a:lvl5pPr>
            <a:lvl6pPr>
              <a:defRPr sz="1700"/>
            </a:lvl6pPr>
            <a:lvl7pPr>
              <a:defRPr sz="1700"/>
            </a:lvl7pPr>
            <a:lvl8pPr>
              <a:defRPr sz="1700"/>
            </a:lvl8pPr>
            <a:lvl9pPr>
              <a:defRPr sz="17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92562" y="1535469"/>
            <a:ext cx="5388332" cy="639910"/>
          </a:xfrm>
        </p:spPr>
        <p:txBody>
          <a:bodyPr anchor="b"/>
          <a:lstStyle>
            <a:lvl1pPr marL="0" indent="0">
              <a:buNone/>
              <a:defRPr sz="2500" b="1"/>
            </a:lvl1pPr>
            <a:lvl2pPr marL="483870" indent="0">
              <a:buNone/>
              <a:defRPr sz="2100" b="1"/>
            </a:lvl2pPr>
            <a:lvl3pPr marL="967740" indent="0">
              <a:buNone/>
              <a:defRPr sz="1900" b="1"/>
            </a:lvl3pPr>
            <a:lvl4pPr marL="1451610" indent="0">
              <a:buNone/>
              <a:defRPr sz="1700" b="1"/>
            </a:lvl4pPr>
            <a:lvl5pPr marL="1935480" indent="0">
              <a:buNone/>
              <a:defRPr sz="1700" b="1"/>
            </a:lvl5pPr>
            <a:lvl6pPr marL="2419350" indent="0">
              <a:buNone/>
              <a:defRPr sz="1700" b="1"/>
            </a:lvl6pPr>
            <a:lvl7pPr marL="2902585" indent="0">
              <a:buNone/>
              <a:defRPr sz="1700" b="1"/>
            </a:lvl7pPr>
            <a:lvl8pPr marL="3386455" indent="0">
              <a:buNone/>
              <a:defRPr sz="1700" b="1"/>
            </a:lvl8pPr>
            <a:lvl9pPr marL="3870325" indent="0">
              <a:buNone/>
              <a:defRPr sz="17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92562" y="2175379"/>
            <a:ext cx="5388332" cy="3952203"/>
          </a:xfrm>
        </p:spPr>
        <p:txBody>
          <a:bodyPr/>
          <a:lstStyle>
            <a:lvl1pPr>
              <a:defRPr sz="2500"/>
            </a:lvl1pPr>
            <a:lvl2pPr>
              <a:defRPr sz="2100"/>
            </a:lvl2pPr>
            <a:lvl3pPr>
              <a:defRPr sz="1900"/>
            </a:lvl3pPr>
            <a:lvl4pPr>
              <a:defRPr sz="1700"/>
            </a:lvl4pPr>
            <a:lvl5pPr>
              <a:defRPr sz="1700"/>
            </a:lvl5pPr>
            <a:lvl6pPr>
              <a:defRPr sz="1700"/>
            </a:lvl6pPr>
            <a:lvl7pPr>
              <a:defRPr sz="1700"/>
            </a:lvl7pPr>
            <a:lvl8pPr>
              <a:defRPr sz="1700"/>
            </a:lvl8pPr>
            <a:lvl9pPr>
              <a:defRPr sz="17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522" y="273113"/>
            <a:ext cx="4010562" cy="1162319"/>
          </a:xfrm>
        </p:spPr>
        <p:txBody>
          <a:bodyPr anchor="b"/>
          <a:lstStyle>
            <a:lvl1pPr algn="l">
              <a:defRPr sz="2100" b="1"/>
            </a:lvl1pPr>
          </a:lstStyle>
          <a:p>
            <a:r>
              <a:rPr lang="zh-CN" altLang="en-US"/>
              <a:t>单击此处编辑母版标题样式</a:t>
            </a:r>
            <a:endParaRPr lang="zh-CN" altLang="en-US"/>
          </a:p>
        </p:txBody>
      </p:sp>
      <p:sp>
        <p:nvSpPr>
          <p:cNvPr id="3" name="内容占位符 2"/>
          <p:cNvSpPr>
            <a:spLocks noGrp="1"/>
          </p:cNvSpPr>
          <p:nvPr>
            <p:ph idx="1"/>
          </p:nvPr>
        </p:nvSpPr>
        <p:spPr>
          <a:xfrm>
            <a:off x="4766112" y="273114"/>
            <a:ext cx="6814780" cy="5854468"/>
          </a:xfrm>
        </p:spPr>
        <p:txBody>
          <a:bodyPr/>
          <a:lstStyle>
            <a:lvl1pPr>
              <a:defRPr sz="3400"/>
            </a:lvl1pPr>
            <a:lvl2pPr>
              <a:defRPr sz="3000"/>
            </a:lvl2pPr>
            <a:lvl3pPr>
              <a:defRPr sz="2500"/>
            </a:lvl3pPr>
            <a:lvl4pPr>
              <a:defRPr sz="2100"/>
            </a:lvl4pPr>
            <a:lvl5pPr>
              <a:defRPr sz="2100"/>
            </a:lvl5pPr>
            <a:lvl6pPr>
              <a:defRPr sz="2100"/>
            </a:lvl6pPr>
            <a:lvl7pPr>
              <a:defRPr sz="2100"/>
            </a:lvl7pPr>
            <a:lvl8pPr>
              <a:defRPr sz="2100"/>
            </a:lvl8pPr>
            <a:lvl9pPr>
              <a:defRPr sz="21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609522" y="1435433"/>
            <a:ext cx="4010562" cy="4692149"/>
          </a:xfrm>
        </p:spPr>
        <p:txBody>
          <a:bodyPr/>
          <a:lstStyle>
            <a:lvl1pPr marL="0" indent="0">
              <a:buNone/>
              <a:defRPr sz="1500"/>
            </a:lvl1pPr>
            <a:lvl2pPr marL="483870" indent="0">
              <a:buNone/>
              <a:defRPr sz="1300"/>
            </a:lvl2pPr>
            <a:lvl3pPr marL="967740" indent="0">
              <a:buNone/>
              <a:defRPr sz="1100"/>
            </a:lvl3pPr>
            <a:lvl4pPr marL="1451610" indent="0">
              <a:buNone/>
              <a:defRPr sz="1000"/>
            </a:lvl4pPr>
            <a:lvl5pPr marL="1935480" indent="0">
              <a:buNone/>
              <a:defRPr sz="1000"/>
            </a:lvl5pPr>
            <a:lvl6pPr marL="2419350" indent="0">
              <a:buNone/>
              <a:defRPr sz="1000"/>
            </a:lvl6pPr>
            <a:lvl7pPr marL="2902585" indent="0">
              <a:buNone/>
              <a:defRPr sz="1000"/>
            </a:lvl7pPr>
            <a:lvl8pPr marL="3386455" indent="0">
              <a:buNone/>
              <a:defRPr sz="1000"/>
            </a:lvl8pPr>
            <a:lvl9pPr marL="3870325"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406" y="4801712"/>
            <a:ext cx="7314248" cy="566869"/>
          </a:xfrm>
        </p:spPr>
        <p:txBody>
          <a:bodyPr anchor="b"/>
          <a:lstStyle>
            <a:lvl1pPr algn="l">
              <a:defRPr sz="21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2389406" y="612918"/>
            <a:ext cx="7314248" cy="4115753"/>
          </a:xfrm>
        </p:spPr>
        <p:txBody>
          <a:bodyPr/>
          <a:lstStyle>
            <a:lvl1pPr marL="0" indent="0">
              <a:buNone/>
              <a:defRPr sz="3400"/>
            </a:lvl1pPr>
            <a:lvl2pPr marL="483870" indent="0">
              <a:buNone/>
              <a:defRPr sz="3000"/>
            </a:lvl2pPr>
            <a:lvl3pPr marL="967740" indent="0">
              <a:buNone/>
              <a:defRPr sz="2500"/>
            </a:lvl3pPr>
            <a:lvl4pPr marL="1451610" indent="0">
              <a:buNone/>
              <a:defRPr sz="2100"/>
            </a:lvl4pPr>
            <a:lvl5pPr marL="1935480" indent="0">
              <a:buNone/>
              <a:defRPr sz="2100"/>
            </a:lvl5pPr>
            <a:lvl6pPr marL="2419350" indent="0">
              <a:buNone/>
              <a:defRPr sz="2100"/>
            </a:lvl6pPr>
            <a:lvl7pPr marL="2902585" indent="0">
              <a:buNone/>
              <a:defRPr sz="2100"/>
            </a:lvl7pPr>
            <a:lvl8pPr marL="3386455" indent="0">
              <a:buNone/>
              <a:defRPr sz="2100"/>
            </a:lvl8pPr>
            <a:lvl9pPr marL="3870325" indent="0">
              <a:buNone/>
              <a:defRPr sz="2100"/>
            </a:lvl9pPr>
          </a:lstStyle>
          <a:p>
            <a:endParaRPr lang="zh-CN" altLang="en-US"/>
          </a:p>
        </p:txBody>
      </p:sp>
      <p:sp>
        <p:nvSpPr>
          <p:cNvPr id="4" name="文本占位符 3"/>
          <p:cNvSpPr>
            <a:spLocks noGrp="1"/>
          </p:cNvSpPr>
          <p:nvPr>
            <p:ph type="body" sz="half" idx="2"/>
          </p:nvPr>
        </p:nvSpPr>
        <p:spPr>
          <a:xfrm>
            <a:off x="2389406" y="5368581"/>
            <a:ext cx="7314248" cy="805048"/>
          </a:xfrm>
        </p:spPr>
        <p:txBody>
          <a:bodyPr/>
          <a:lstStyle>
            <a:lvl1pPr marL="0" indent="0">
              <a:buNone/>
              <a:defRPr sz="1500"/>
            </a:lvl1pPr>
            <a:lvl2pPr marL="483870" indent="0">
              <a:buNone/>
              <a:defRPr sz="1300"/>
            </a:lvl2pPr>
            <a:lvl3pPr marL="967740" indent="0">
              <a:buNone/>
              <a:defRPr sz="1100"/>
            </a:lvl3pPr>
            <a:lvl4pPr marL="1451610" indent="0">
              <a:buNone/>
              <a:defRPr sz="1000"/>
            </a:lvl4pPr>
            <a:lvl5pPr marL="1935480" indent="0">
              <a:buNone/>
              <a:defRPr sz="1000"/>
            </a:lvl5pPr>
            <a:lvl6pPr marL="2419350" indent="0">
              <a:buNone/>
              <a:defRPr sz="1000"/>
            </a:lvl6pPr>
            <a:lvl7pPr marL="2902585" indent="0">
              <a:buNone/>
              <a:defRPr sz="1000"/>
            </a:lvl7pPr>
            <a:lvl8pPr marL="3386455" indent="0">
              <a:buNone/>
              <a:defRPr sz="1000"/>
            </a:lvl8pPr>
            <a:lvl9pPr marL="3870325"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8050" y="274702"/>
            <a:ext cx="2742843" cy="5852880"/>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521" y="274702"/>
            <a:ext cx="8025355" cy="5852880"/>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521" y="274701"/>
            <a:ext cx="10971372" cy="1143265"/>
          </a:xfrm>
          <a:prstGeom prst="rect">
            <a:avLst/>
          </a:prstGeom>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521" y="1600571"/>
            <a:ext cx="10971372" cy="4527011"/>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609521" y="6357822"/>
            <a:ext cx="2844430" cy="365210"/>
          </a:xfrm>
          <a:prstGeom prst="rect">
            <a:avLst/>
          </a:prstGeom>
        </p:spPr>
        <p:txBody>
          <a:bodyPr/>
          <a:lstStyle/>
          <a:p>
            <a:fld id="{2E3AAC11-D570-4EA9-AFC0-30FB72BA45EB}" type="datetimeFigureOut">
              <a:rPr lang="zh-CN" altLang="en-US" smtClean="0"/>
            </a:fld>
            <a:endParaRPr lang="zh-CN" altLang="en-US"/>
          </a:p>
        </p:txBody>
      </p:sp>
      <p:sp>
        <p:nvSpPr>
          <p:cNvPr id="5" name="页脚占位符 4"/>
          <p:cNvSpPr>
            <a:spLocks noGrp="1"/>
          </p:cNvSpPr>
          <p:nvPr>
            <p:ph type="ftr" sz="quarter" idx="11"/>
          </p:nvPr>
        </p:nvSpPr>
        <p:spPr>
          <a:xfrm>
            <a:off x="4165058" y="6357822"/>
            <a:ext cx="3860297" cy="365210"/>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6463" y="6357822"/>
            <a:ext cx="2844430" cy="365210"/>
          </a:xfrm>
          <a:prstGeom prst="rect">
            <a:avLst/>
          </a:prstGeom>
        </p:spPr>
        <p:txBody>
          <a:bodyPr/>
          <a:lstStyle/>
          <a:p>
            <a:fld id="{55ECCFAA-F4FB-487C-9F1E-C8836D0C3DC9}"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8049" y="274702"/>
            <a:ext cx="2742843" cy="5852880"/>
          </a:xfrm>
          <a:prstGeom prst="rect">
            <a:avLst/>
          </a:prstGeo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521" y="274702"/>
            <a:ext cx="8025355" cy="5852880"/>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609521" y="6357822"/>
            <a:ext cx="2844430" cy="365210"/>
          </a:xfrm>
          <a:prstGeom prst="rect">
            <a:avLst/>
          </a:prstGeom>
        </p:spPr>
        <p:txBody>
          <a:bodyPr/>
          <a:lstStyle/>
          <a:p>
            <a:fld id="{2E3AAC11-D570-4EA9-AFC0-30FB72BA45EB}" type="datetimeFigureOut">
              <a:rPr lang="zh-CN" altLang="en-US" smtClean="0"/>
            </a:fld>
            <a:endParaRPr lang="zh-CN" altLang="en-US"/>
          </a:p>
        </p:txBody>
      </p:sp>
      <p:sp>
        <p:nvSpPr>
          <p:cNvPr id="5" name="页脚占位符 4"/>
          <p:cNvSpPr>
            <a:spLocks noGrp="1"/>
          </p:cNvSpPr>
          <p:nvPr>
            <p:ph type="ftr" sz="quarter" idx="11"/>
          </p:nvPr>
        </p:nvSpPr>
        <p:spPr>
          <a:xfrm>
            <a:off x="4165058" y="6357822"/>
            <a:ext cx="3860297" cy="365210"/>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6463" y="6357822"/>
            <a:ext cx="2844430" cy="365210"/>
          </a:xfrm>
          <a:prstGeom prst="rect">
            <a:avLst/>
          </a:prstGeom>
        </p:spPr>
        <p:txBody>
          <a:bodyPr/>
          <a:lstStyle/>
          <a:p>
            <a:fld id="{55ECCFAA-F4FB-487C-9F1E-C8836D0C3DC9}"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4" Type="http://schemas.openxmlformats.org/officeDocument/2006/relationships/theme" Target="../theme/theme2.xml"/><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521" y="274703"/>
            <a:ext cx="10971372" cy="1143264"/>
          </a:xfrm>
          <a:prstGeom prst="rect">
            <a:avLst/>
          </a:prstGeom>
        </p:spPr>
        <p:txBody>
          <a:bodyPr vert="horz" lIns="96762" tIns="48381" rIns="96762" bIns="48381"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609521" y="1600571"/>
            <a:ext cx="10971372" cy="4527011"/>
          </a:xfrm>
          <a:prstGeom prst="rect">
            <a:avLst/>
          </a:prstGeom>
        </p:spPr>
        <p:txBody>
          <a:bodyPr vert="horz" lIns="96762" tIns="48381" rIns="96762" bIns="48381"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609521" y="6357823"/>
            <a:ext cx="2844430" cy="365209"/>
          </a:xfrm>
          <a:prstGeom prst="rect">
            <a:avLst/>
          </a:prstGeom>
        </p:spPr>
        <p:txBody>
          <a:bodyPr vert="horz" lIns="96762" tIns="48381" rIns="96762" bIns="48381" rtlCol="0" anchor="ctr"/>
          <a:lstStyle>
            <a:lvl1pPr algn="l">
              <a:defRPr sz="1300">
                <a:solidFill>
                  <a:schemeClr val="tx1">
                    <a:tint val="75000"/>
                  </a:schemeClr>
                </a:solidFill>
              </a:defRPr>
            </a:lvl1p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3"/>
          </p:nvPr>
        </p:nvSpPr>
        <p:spPr>
          <a:xfrm>
            <a:off x="4165059" y="6357823"/>
            <a:ext cx="3860297" cy="365209"/>
          </a:xfrm>
          <a:prstGeom prst="rect">
            <a:avLst/>
          </a:prstGeom>
        </p:spPr>
        <p:txBody>
          <a:bodyPr vert="horz" lIns="96762" tIns="48381" rIns="96762" bIns="48381" rtlCol="0" anchor="ctr"/>
          <a:lstStyle>
            <a:lvl1pPr algn="ctr">
              <a:defRPr sz="13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736462" y="6357823"/>
            <a:ext cx="2844430" cy="365209"/>
          </a:xfrm>
          <a:prstGeom prst="rect">
            <a:avLst/>
          </a:prstGeom>
        </p:spPr>
        <p:txBody>
          <a:bodyPr vert="horz" lIns="96762" tIns="48381" rIns="96762" bIns="48381" rtlCol="0" anchor="ctr"/>
          <a:lstStyle>
            <a:lvl1pPr algn="r">
              <a:defRPr sz="1300">
                <a:solidFill>
                  <a:schemeClr val="tx1">
                    <a:tint val="75000"/>
                  </a:schemeClr>
                </a:solidFill>
              </a:defRPr>
            </a:lvl1p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67740" rtl="0" eaLnBrk="1" latinLnBrk="0" hangingPunct="1">
        <a:spcBef>
          <a:spcPct val="0"/>
        </a:spcBef>
        <a:buNone/>
        <a:defRPr sz="4700" kern="1200">
          <a:solidFill>
            <a:schemeClr val="tx1"/>
          </a:solidFill>
          <a:latin typeface="+mj-lt"/>
          <a:ea typeface="+mj-ea"/>
          <a:cs typeface="+mj-cs"/>
        </a:defRPr>
      </a:lvl1pPr>
    </p:titleStyle>
    <p:bodyStyle>
      <a:lvl1pPr marL="362585" indent="-362585" algn="l" defTabSz="967740" rtl="0" eaLnBrk="1" latinLnBrk="0" hangingPunct="1">
        <a:spcBef>
          <a:spcPct val="20000"/>
        </a:spcBef>
        <a:buFont typeface="Arial" panose="020B0604020202020204" pitchFamily="34" charset="0"/>
        <a:buChar char="•"/>
        <a:defRPr sz="3400" kern="1200">
          <a:solidFill>
            <a:schemeClr val="tx1"/>
          </a:solidFill>
          <a:latin typeface="+mn-lt"/>
          <a:ea typeface="+mn-ea"/>
          <a:cs typeface="+mn-cs"/>
        </a:defRPr>
      </a:lvl1pPr>
      <a:lvl2pPr marL="786130" indent="-302260" algn="l" defTabSz="96774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2pPr>
      <a:lvl3pPr marL="1209675" indent="-241935" algn="l" defTabSz="967740" rtl="0" eaLnBrk="1" latinLnBrk="0" hangingPunct="1">
        <a:spcBef>
          <a:spcPct val="20000"/>
        </a:spcBef>
        <a:buFont typeface="Arial" panose="020B0604020202020204" pitchFamily="34" charset="0"/>
        <a:buChar char="•"/>
        <a:defRPr sz="2500" kern="1200">
          <a:solidFill>
            <a:schemeClr val="tx1"/>
          </a:solidFill>
          <a:latin typeface="+mn-lt"/>
          <a:ea typeface="+mn-ea"/>
          <a:cs typeface="+mn-cs"/>
        </a:defRPr>
      </a:lvl3pPr>
      <a:lvl4pPr marL="1693545" indent="-241935" algn="l" defTabSz="96774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4pPr>
      <a:lvl5pPr marL="2177415" indent="-241935" algn="l" defTabSz="96774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5pPr>
      <a:lvl6pPr marL="2660650" indent="-241935" algn="l" defTabSz="96774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6pPr>
      <a:lvl7pPr marL="3144520" indent="-241935" algn="l" defTabSz="96774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7pPr>
      <a:lvl8pPr marL="3628390" indent="-241935" algn="l" defTabSz="96774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8pPr>
      <a:lvl9pPr marL="4112260" indent="-241935" algn="l" defTabSz="96774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9pPr>
    </p:bodyStyle>
    <p:otherStyle>
      <a:defPPr>
        <a:defRPr lang="zh-CN"/>
      </a:defPPr>
      <a:lvl1pPr marL="0" algn="l" defTabSz="967740" rtl="0" eaLnBrk="1" latinLnBrk="0" hangingPunct="1">
        <a:defRPr sz="1900" kern="1200">
          <a:solidFill>
            <a:schemeClr val="tx1"/>
          </a:solidFill>
          <a:latin typeface="+mn-lt"/>
          <a:ea typeface="+mn-ea"/>
          <a:cs typeface="+mn-cs"/>
        </a:defRPr>
      </a:lvl1pPr>
      <a:lvl2pPr marL="483870" algn="l" defTabSz="967740" rtl="0" eaLnBrk="1" latinLnBrk="0" hangingPunct="1">
        <a:defRPr sz="1900" kern="1200">
          <a:solidFill>
            <a:schemeClr val="tx1"/>
          </a:solidFill>
          <a:latin typeface="+mn-lt"/>
          <a:ea typeface="+mn-ea"/>
          <a:cs typeface="+mn-cs"/>
        </a:defRPr>
      </a:lvl2pPr>
      <a:lvl3pPr marL="967740" algn="l" defTabSz="967740" rtl="0" eaLnBrk="1" latinLnBrk="0" hangingPunct="1">
        <a:defRPr sz="1900" kern="1200">
          <a:solidFill>
            <a:schemeClr val="tx1"/>
          </a:solidFill>
          <a:latin typeface="+mn-lt"/>
          <a:ea typeface="+mn-ea"/>
          <a:cs typeface="+mn-cs"/>
        </a:defRPr>
      </a:lvl3pPr>
      <a:lvl4pPr marL="1451610" algn="l" defTabSz="967740" rtl="0" eaLnBrk="1" latinLnBrk="0" hangingPunct="1">
        <a:defRPr sz="1900" kern="1200">
          <a:solidFill>
            <a:schemeClr val="tx1"/>
          </a:solidFill>
          <a:latin typeface="+mn-lt"/>
          <a:ea typeface="+mn-ea"/>
          <a:cs typeface="+mn-cs"/>
        </a:defRPr>
      </a:lvl4pPr>
      <a:lvl5pPr marL="1935480" algn="l" defTabSz="967740" rtl="0" eaLnBrk="1" latinLnBrk="0" hangingPunct="1">
        <a:defRPr sz="1900" kern="1200">
          <a:solidFill>
            <a:schemeClr val="tx1"/>
          </a:solidFill>
          <a:latin typeface="+mn-lt"/>
          <a:ea typeface="+mn-ea"/>
          <a:cs typeface="+mn-cs"/>
        </a:defRPr>
      </a:lvl5pPr>
      <a:lvl6pPr marL="2419350" algn="l" defTabSz="967740" rtl="0" eaLnBrk="1" latinLnBrk="0" hangingPunct="1">
        <a:defRPr sz="1900" kern="1200">
          <a:solidFill>
            <a:schemeClr val="tx1"/>
          </a:solidFill>
          <a:latin typeface="+mn-lt"/>
          <a:ea typeface="+mn-ea"/>
          <a:cs typeface="+mn-cs"/>
        </a:defRPr>
      </a:lvl6pPr>
      <a:lvl7pPr marL="2902585" algn="l" defTabSz="967740" rtl="0" eaLnBrk="1" latinLnBrk="0" hangingPunct="1">
        <a:defRPr sz="1900" kern="1200">
          <a:solidFill>
            <a:schemeClr val="tx1"/>
          </a:solidFill>
          <a:latin typeface="+mn-lt"/>
          <a:ea typeface="+mn-ea"/>
          <a:cs typeface="+mn-cs"/>
        </a:defRPr>
      </a:lvl7pPr>
      <a:lvl8pPr marL="3386455" algn="l" defTabSz="967740" rtl="0" eaLnBrk="1" latinLnBrk="0" hangingPunct="1">
        <a:defRPr sz="1900" kern="1200">
          <a:solidFill>
            <a:schemeClr val="tx1"/>
          </a:solidFill>
          <a:latin typeface="+mn-lt"/>
          <a:ea typeface="+mn-ea"/>
          <a:cs typeface="+mn-cs"/>
        </a:defRPr>
      </a:lvl8pPr>
      <a:lvl9pPr marL="3870325" algn="l" defTabSz="967740" rtl="0" eaLnBrk="1" latinLnBrk="0" hangingPunct="1">
        <a:defRPr sz="19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83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803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523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243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63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83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235"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tags" Target="../tags/tag1.xml"/><Relationship Id="rId5" Type="http://schemas.openxmlformats.org/officeDocument/2006/relationships/image" Target="../media/image8.png"/><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7"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9.png"/><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 descr="C:\Users\Administrator\素材\2017\7\36.png"/>
          <p:cNvPicPr>
            <a:picLocks noChangeAspect="1" noChangeArrowheads="1"/>
          </p:cNvPicPr>
          <p:nvPr/>
        </p:nvPicPr>
        <p:blipFill>
          <a:blip r:embed="rId1"/>
          <a:srcRect/>
          <a:stretch>
            <a:fillRect/>
          </a:stretch>
        </p:blipFill>
        <p:spPr bwMode="auto">
          <a:xfrm>
            <a:off x="0" y="0"/>
            <a:ext cx="12190413" cy="6859588"/>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5" descr="C:\Users\Administrator\素材\2017\7\未标题-4.png"/>
          <p:cNvPicPr>
            <a:picLocks noChangeAspect="1" noChangeArrowheads="1"/>
          </p:cNvPicPr>
          <p:nvPr/>
        </p:nvPicPr>
        <p:blipFill>
          <a:blip r:embed="rId2"/>
          <a:srcRect/>
          <a:stretch>
            <a:fillRect/>
          </a:stretch>
        </p:blipFill>
        <p:spPr bwMode="auto">
          <a:xfrm>
            <a:off x="1" y="5125639"/>
            <a:ext cx="12190413" cy="1733951"/>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4" descr="C:\Users\Administrator\素材\2017\7\未标题-3.png"/>
          <p:cNvPicPr>
            <a:picLocks noChangeAspect="1" noChangeArrowheads="1"/>
          </p:cNvPicPr>
          <p:nvPr/>
        </p:nvPicPr>
        <p:blipFill>
          <a:blip r:embed="rId3"/>
          <a:srcRect/>
          <a:stretch>
            <a:fillRect/>
          </a:stretch>
        </p:blipFill>
        <p:spPr bwMode="auto">
          <a:xfrm>
            <a:off x="0" y="3390900"/>
            <a:ext cx="5687060" cy="346837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6" descr="C:\Users\Administrator\素材\2017\7\未标题-2.png"/>
          <p:cNvPicPr>
            <a:picLocks noChangeAspect="1" noChangeArrowheads="1"/>
          </p:cNvPicPr>
          <p:nvPr/>
        </p:nvPicPr>
        <p:blipFill>
          <a:blip r:embed="rId4"/>
          <a:srcRect/>
          <a:stretch>
            <a:fillRect/>
          </a:stretch>
        </p:blipFill>
        <p:spPr bwMode="auto">
          <a:xfrm>
            <a:off x="10163171" y="5125639"/>
            <a:ext cx="1837720" cy="1648207"/>
          </a:xfrm>
          <a:prstGeom prst="rect">
            <a:avLst/>
          </a:prstGeom>
          <a:noFill/>
          <a:extLst>
            <a:ext uri="{909E8E84-426E-40DD-AFC4-6F175D3DCCD1}">
              <a14:hiddenFill xmlns:a14="http://schemas.microsoft.com/office/drawing/2010/main">
                <a:solidFill>
                  <a:srgbClr val="FFFFFF"/>
                </a:solidFill>
              </a14:hiddenFill>
            </a:ext>
          </a:extLst>
        </p:spPr>
      </p:pic>
      <p:sp>
        <p:nvSpPr>
          <p:cNvPr id="32" name="TextBox 10"/>
          <p:cNvSpPr txBox="1"/>
          <p:nvPr/>
        </p:nvSpPr>
        <p:spPr>
          <a:xfrm>
            <a:off x="1774190" y="1629410"/>
            <a:ext cx="7977505" cy="1718945"/>
          </a:xfrm>
          <a:prstGeom prst="rect">
            <a:avLst/>
          </a:prstGeom>
          <a:noFill/>
        </p:spPr>
        <p:txBody>
          <a:bodyPr wrap="none" lIns="65000" tIns="32500" rIns="65000" bIns="32500">
            <a:no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5400" b="1" noProof="0" dirty="0">
                <a:ln>
                  <a:noFill/>
                </a:ln>
                <a:solidFill>
                  <a:srgbClr val="FF0000"/>
                </a:solidFill>
                <a:effectLst/>
                <a:uLnTx/>
                <a:uFillTx/>
                <a:latin typeface="微软雅黑" panose="020B0503020204020204" charset="-122"/>
                <a:ea typeface="微软雅黑" panose="020B0503020204020204" charset="-122"/>
                <a:cs typeface="+mn-ea"/>
                <a:sym typeface="+mn-ea"/>
              </a:rPr>
              <a:t>中国共产党党章关于反腐内容</a:t>
            </a:r>
            <a:endParaRPr lang="zh-CN" altLang="en-US" sz="5400" b="1" noProof="0" dirty="0">
              <a:ln>
                <a:noFill/>
              </a:ln>
              <a:solidFill>
                <a:srgbClr val="FF0000"/>
              </a:solidFill>
              <a:effectLst/>
              <a:uLnTx/>
              <a:uFillTx/>
              <a:latin typeface="微软雅黑" panose="020B0503020204020204" charset="-122"/>
              <a:ea typeface="微软雅黑" panose="020B0503020204020204" charset="-122"/>
              <a:cs typeface="+mn-ea"/>
              <a:sym typeface="+mn-ea"/>
            </a:endParaRPr>
          </a:p>
          <a:p>
            <a:pPr marL="0" marR="0" lvl="0" indent="0" algn="ctr" defTabSz="914400" rtl="0" eaLnBrk="1" fontAlgn="auto" latinLnBrk="0" hangingPunct="1">
              <a:lnSpc>
                <a:spcPct val="100000"/>
              </a:lnSpc>
              <a:spcBef>
                <a:spcPts val="0"/>
              </a:spcBef>
              <a:spcAft>
                <a:spcPts val="0"/>
              </a:spcAft>
              <a:buClrTx/>
              <a:buSzTx/>
              <a:buFontTx/>
              <a:buNone/>
              <a:defRPr/>
            </a:pPr>
            <a:r>
              <a:rPr lang="zh-CN" altLang="en-US" sz="5400" b="1" noProof="0" dirty="0">
                <a:ln>
                  <a:noFill/>
                </a:ln>
                <a:solidFill>
                  <a:srgbClr val="FF0000"/>
                </a:solidFill>
                <a:effectLst/>
                <a:uLnTx/>
                <a:uFillTx/>
                <a:latin typeface="微软雅黑" panose="020B0503020204020204" charset="-122"/>
                <a:ea typeface="微软雅黑" panose="020B0503020204020204" charset="-122"/>
                <a:cs typeface="+mn-ea"/>
                <a:sym typeface="+mn-ea"/>
              </a:rPr>
              <a:t>的规定和约束</a:t>
            </a:r>
            <a:endParaRPr lang="zh-CN" altLang="en-US" sz="5400" b="1" noProof="0" dirty="0">
              <a:ln>
                <a:noFill/>
              </a:ln>
              <a:solidFill>
                <a:srgbClr val="FF0000"/>
              </a:solidFill>
              <a:effectLst/>
              <a:uLnTx/>
              <a:uFillTx/>
              <a:latin typeface="微软雅黑" panose="020B0503020204020204" charset="-122"/>
              <a:ea typeface="微软雅黑" panose="020B0503020204020204" charset="-122"/>
              <a:cs typeface="+mn-ea"/>
              <a:sym typeface="+mn-ea"/>
            </a:endParaRPr>
          </a:p>
        </p:txBody>
      </p:sp>
      <p:pic>
        <p:nvPicPr>
          <p:cNvPr id="36" name="图片 35"/>
          <p:cNvPicPr>
            <a:picLocks noChangeAspect="1"/>
          </p:cNvPicPr>
          <p:nvPr/>
        </p:nvPicPr>
        <p:blipFill>
          <a:blip r:embed="rId5"/>
          <a:stretch>
            <a:fillRect/>
          </a:stretch>
        </p:blipFill>
        <p:spPr>
          <a:xfrm>
            <a:off x="0" y="-32273"/>
            <a:ext cx="4127416" cy="2079264"/>
          </a:xfrm>
          <a:prstGeom prst="rect">
            <a:avLst/>
          </a:prstGeom>
        </p:spPr>
      </p:pic>
      <p:sp>
        <p:nvSpPr>
          <p:cNvPr id="2" name="TextBox 10"/>
          <p:cNvSpPr txBox="1"/>
          <p:nvPr>
            <p:custDataLst>
              <p:tags r:id="rId6"/>
            </p:custDataLst>
          </p:nvPr>
        </p:nvSpPr>
        <p:spPr>
          <a:xfrm>
            <a:off x="5734685" y="4437380"/>
            <a:ext cx="4643120" cy="432435"/>
          </a:xfrm>
          <a:prstGeom prst="rect">
            <a:avLst/>
          </a:prstGeom>
          <a:noFill/>
        </p:spPr>
        <p:txBody>
          <a:bodyPr wrap="none" lIns="65000" tIns="32500" rIns="65000" bIns="32500">
            <a:noAutofit/>
          </a:bodyPr>
          <a:p>
            <a:pPr marL="0" marR="0" lvl="0" indent="0" algn="l" defTabSz="914400" rtl="0" eaLnBrk="1" fontAlgn="auto" latinLnBrk="0" hangingPunct="1">
              <a:lnSpc>
                <a:spcPct val="100000"/>
              </a:lnSpc>
              <a:spcBef>
                <a:spcPts val="0"/>
              </a:spcBef>
              <a:spcAft>
                <a:spcPts val="0"/>
              </a:spcAft>
              <a:buClrTx/>
              <a:buSzTx/>
              <a:buFontTx/>
              <a:buNone/>
              <a:defRPr/>
            </a:pPr>
            <a:r>
              <a:rPr lang="zh-CN" altLang="en-US" sz="2400" noProof="0" dirty="0">
                <a:ln>
                  <a:noFill/>
                </a:ln>
                <a:solidFill>
                  <a:schemeClr val="tx1"/>
                </a:solidFill>
                <a:effectLst/>
                <a:uLnTx/>
                <a:uFillTx/>
                <a:latin typeface="微软雅黑" panose="020B0503020204020204" charset="-122"/>
                <a:ea typeface="微软雅黑" panose="020B0503020204020204" charset="-122"/>
                <a:cs typeface="+mn-ea"/>
                <a:sym typeface="+mn-ea"/>
              </a:rPr>
              <a:t>主讲人：</a:t>
            </a:r>
            <a:r>
              <a:rPr lang="en-US" altLang="zh-CN" sz="2400" noProof="0" dirty="0">
                <a:ln>
                  <a:noFill/>
                </a:ln>
                <a:solidFill>
                  <a:schemeClr val="tx1"/>
                </a:solidFill>
                <a:effectLst/>
                <a:uLnTx/>
                <a:uFillTx/>
                <a:latin typeface="微软雅黑" panose="020B0503020204020204" charset="-122"/>
                <a:ea typeface="微软雅黑" panose="020B0503020204020204" charset="-122"/>
                <a:cs typeface="+mn-ea"/>
                <a:sym typeface="+mn-ea"/>
              </a:rPr>
              <a:t> </a:t>
            </a:r>
            <a:r>
              <a:rPr lang="zh-CN" altLang="en-US" sz="2400" noProof="0" dirty="0">
                <a:ln>
                  <a:noFill/>
                </a:ln>
                <a:solidFill>
                  <a:schemeClr val="tx1"/>
                </a:solidFill>
                <a:effectLst/>
                <a:uLnTx/>
                <a:uFillTx/>
                <a:latin typeface="微软雅黑" panose="020B0503020204020204" charset="-122"/>
                <a:ea typeface="微软雅黑" panose="020B0503020204020204" charset="-122"/>
                <a:cs typeface="+mn-ea"/>
                <a:sym typeface="+mn-ea"/>
              </a:rPr>
              <a:t>骆云凤</a:t>
            </a:r>
            <a:r>
              <a:rPr lang="en-US" altLang="zh-CN" sz="2400" noProof="0" dirty="0">
                <a:ln>
                  <a:noFill/>
                </a:ln>
                <a:solidFill>
                  <a:schemeClr val="tx1"/>
                </a:solidFill>
                <a:effectLst/>
                <a:uLnTx/>
                <a:uFillTx/>
                <a:latin typeface="微软雅黑" panose="020B0503020204020204" charset="-122"/>
                <a:ea typeface="微软雅黑" panose="020B0503020204020204" charset="-122"/>
                <a:cs typeface="+mn-ea"/>
                <a:sym typeface="+mn-ea"/>
              </a:rPr>
              <a:t>        </a:t>
            </a:r>
            <a:r>
              <a:rPr lang="zh-CN" altLang="en-US" sz="2400" noProof="0" dirty="0">
                <a:ln>
                  <a:noFill/>
                </a:ln>
                <a:solidFill>
                  <a:schemeClr val="tx1"/>
                </a:solidFill>
                <a:effectLst/>
                <a:uLnTx/>
                <a:uFillTx/>
                <a:latin typeface="微软雅黑" panose="020B0503020204020204" charset="-122"/>
                <a:ea typeface="微软雅黑" panose="020B0503020204020204" charset="-122"/>
                <a:cs typeface="+mn-ea"/>
                <a:sym typeface="+mn-ea"/>
              </a:rPr>
              <a:t>日期：</a:t>
            </a:r>
            <a:r>
              <a:rPr lang="en-US" altLang="zh-CN" sz="2400" noProof="0" dirty="0">
                <a:ln>
                  <a:noFill/>
                </a:ln>
                <a:solidFill>
                  <a:schemeClr val="tx1"/>
                </a:solidFill>
                <a:effectLst/>
                <a:uLnTx/>
                <a:uFillTx/>
                <a:latin typeface="微软雅黑" panose="020B0503020204020204" charset="-122"/>
                <a:ea typeface="微软雅黑" panose="020B0503020204020204" charset="-122"/>
                <a:cs typeface="+mn-ea"/>
                <a:sym typeface="+mn-ea"/>
              </a:rPr>
              <a:t>2024.11.22  </a:t>
            </a:r>
            <a:endParaRPr lang="en-US" altLang="zh-CN" sz="2400" noProof="0" dirty="0">
              <a:ln>
                <a:noFill/>
              </a:ln>
              <a:solidFill>
                <a:schemeClr val="tx1"/>
              </a:solidFill>
              <a:effectLst/>
              <a:uLnTx/>
              <a:uFillTx/>
              <a:latin typeface="微软雅黑" panose="020B0503020204020204" charset="-122"/>
              <a:ea typeface="微软雅黑" panose="020B0503020204020204" charset="-122"/>
              <a:cs typeface="+mn-ea"/>
              <a:sym typeface="+mn-ea"/>
            </a:endParaRPr>
          </a:p>
        </p:txBody>
      </p:sp>
    </p:spTree>
  </p:cSld>
  <p:clrMapOvr>
    <a:masterClrMapping/>
  </p:clrMapOvr>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inVertical)">
                                          <p:cBhvr>
                                            <p:cTn id="7" dur="750"/>
                                            <p:tgtEl>
                                              <p:spTgt spid="22"/>
                                            </p:tgtEl>
                                          </p:cBhvr>
                                        </p:animEffect>
                                      </p:childTnLst>
                                    </p:cTn>
                                  </p:par>
                                </p:childTnLst>
                              </p:cTn>
                            </p:par>
                            <p:par>
                              <p:cTn id="8" fill="hold">
                                <p:stCondLst>
                                  <p:cond delay="1000"/>
                                </p:stCondLst>
                                <p:childTnLst>
                                  <p:par>
                                    <p:cTn id="9" presetID="22" presetClass="entr" presetSubtype="4"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down)">
                                          <p:cBhvr>
                                            <p:cTn id="11" dur="750"/>
                                            <p:tgtEl>
                                              <p:spTgt spid="23"/>
                                            </p:tgtEl>
                                          </p:cBhvr>
                                        </p:animEffect>
                                      </p:childTnLst>
                                    </p:cTn>
                                  </p:par>
                                </p:childTnLst>
                              </p:cTn>
                            </p:par>
                            <p:par>
                              <p:cTn id="12" fill="hold">
                                <p:stCondLst>
                                  <p:cond delay="2000"/>
                                </p:stCondLst>
                                <p:childTnLst>
                                  <p:par>
                                    <p:cTn id="13" presetID="30" presetClass="entr" presetSubtype="0"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800" decel="100000"/>
                                            <p:tgtEl>
                                              <p:spTgt spid="24"/>
                                            </p:tgtEl>
                                          </p:cBhvr>
                                        </p:animEffect>
                                        <p:anim calcmode="lin" valueType="num">
                                          <p:cBhvr>
                                            <p:cTn id="16" dur="800" decel="100000" fill="hold"/>
                                            <p:tgtEl>
                                              <p:spTgt spid="24"/>
                                            </p:tgtEl>
                                            <p:attrNameLst>
                                              <p:attrName>style.rotation</p:attrName>
                                            </p:attrNameLst>
                                          </p:cBhvr>
                                          <p:tavLst>
                                            <p:tav tm="0">
                                              <p:val>
                                                <p:fltVal val="-90"/>
                                              </p:val>
                                            </p:tav>
                                            <p:tav tm="100000">
                                              <p:val>
                                                <p:fltVal val="0"/>
                                              </p:val>
                                            </p:tav>
                                          </p:tavLst>
                                        </p:anim>
                                        <p:anim calcmode="lin" valueType="num">
                                          <p:cBhvr>
                                            <p:cTn id="17" dur="800" decel="100000" fill="hold"/>
                                            <p:tgtEl>
                                              <p:spTgt spid="24"/>
                                            </p:tgtEl>
                                            <p:attrNameLst>
                                              <p:attrName>ppt_x</p:attrName>
                                            </p:attrNameLst>
                                          </p:cBhvr>
                                          <p:tavLst>
                                            <p:tav tm="0">
                                              <p:val>
                                                <p:strVal val="#ppt_x+0.4"/>
                                              </p:val>
                                            </p:tav>
                                            <p:tav tm="100000">
                                              <p:val>
                                                <p:strVal val="#ppt_x-0.05"/>
                                              </p:val>
                                            </p:tav>
                                          </p:tavLst>
                                        </p:anim>
                                        <p:anim calcmode="lin" valueType="num">
                                          <p:cBhvr>
                                            <p:cTn id="18" dur="800" decel="100000" fill="hold"/>
                                            <p:tgtEl>
                                              <p:spTgt spid="24"/>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24"/>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24"/>
                                            </p:tgtEl>
                                            <p:attrNameLst>
                                              <p:attrName>ppt_y</p:attrName>
                                            </p:attrNameLst>
                                          </p:cBhvr>
                                          <p:tavLst>
                                            <p:tav tm="0">
                                              <p:val>
                                                <p:strVal val="#ppt_y+0.1"/>
                                              </p:val>
                                            </p:tav>
                                            <p:tav tm="100000">
                                              <p:val>
                                                <p:strVal val="#ppt_y"/>
                                              </p:val>
                                            </p:tav>
                                          </p:tavLst>
                                        </p:anim>
                                      </p:childTnLst>
                                    </p:cTn>
                                  </p:par>
                                </p:childTnLst>
                              </p:cTn>
                            </p:par>
                            <p:par>
                              <p:cTn id="21" fill="hold">
                                <p:stCondLst>
                                  <p:cond delay="3000"/>
                                </p:stCondLst>
                                <p:childTnLst>
                                  <p:par>
                                    <p:cTn id="22" presetID="2" presetClass="entr" presetSubtype="1" fill="hold" grpId="0" nodeType="afterEffect" p14:presetBounceEnd="50000">
                                      <p:stCondLst>
                                        <p:cond delay="0"/>
                                      </p:stCondLst>
                                      <p:iterate type="lt">
                                        <p:tmPct val="10000"/>
                                      </p:iterate>
                                      <p:childTnLst>
                                        <p:set>
                                          <p:cBhvr>
                                            <p:cTn id="23" dur="1" fill="hold">
                                              <p:stCondLst>
                                                <p:cond delay="0"/>
                                              </p:stCondLst>
                                            </p:cTn>
                                            <p:tgtEl>
                                              <p:spTgt spid="32"/>
                                            </p:tgtEl>
                                            <p:attrNameLst>
                                              <p:attrName>style.visibility</p:attrName>
                                            </p:attrNameLst>
                                          </p:cBhvr>
                                          <p:to>
                                            <p:strVal val="visible"/>
                                          </p:to>
                                        </p:set>
                                        <p:anim calcmode="lin" valueType="num" p14:bounceEnd="50000">
                                          <p:cBhvr additive="base">
                                            <p:cTn id="24" dur="1250" fill="hold"/>
                                            <p:tgtEl>
                                              <p:spTgt spid="32"/>
                                            </p:tgtEl>
                                            <p:attrNameLst>
                                              <p:attrName>ppt_x</p:attrName>
                                            </p:attrNameLst>
                                          </p:cBhvr>
                                          <p:tavLst>
                                            <p:tav tm="0">
                                              <p:val>
                                                <p:strVal val="#ppt_x"/>
                                              </p:val>
                                            </p:tav>
                                            <p:tav tm="100000">
                                              <p:val>
                                                <p:strVal val="#ppt_x"/>
                                              </p:val>
                                            </p:tav>
                                          </p:tavLst>
                                        </p:anim>
                                        <p:anim calcmode="lin" valueType="num" p14:bounceEnd="50000">
                                          <p:cBhvr additive="base">
                                            <p:cTn id="25" dur="1250" fill="hold"/>
                                            <p:tgtEl>
                                              <p:spTgt spid="32"/>
                                            </p:tgtEl>
                                            <p:attrNameLst>
                                              <p:attrName>ppt_y</p:attrName>
                                            </p:attrNameLst>
                                          </p:cBhvr>
                                          <p:tavLst>
                                            <p:tav tm="0">
                                              <p:val>
                                                <p:strVal val="0-#ppt_h/2"/>
                                              </p:val>
                                            </p:tav>
                                            <p:tav tm="100000">
                                              <p:val>
                                                <p:strVal val="#ppt_y"/>
                                              </p:val>
                                            </p:tav>
                                          </p:tavLst>
                                        </p:anim>
                                      </p:childTnLst>
                                    </p:cTn>
                                  </p:par>
                                </p:childTnLst>
                              </p:cTn>
                            </p:par>
                            <p:par>
                              <p:cTn id="26" fill="hold">
                                <p:stCondLst>
                                  <p:cond delay="5250"/>
                                </p:stCondLst>
                                <p:childTnLst>
                                  <p:par>
                                    <p:cTn id="27" presetID="22" presetClass="entr" presetSubtype="8" fill="hold" nodeType="afterEffect">
                                      <p:stCondLst>
                                        <p:cond delay="0"/>
                                      </p:stCondLst>
                                      <p:childTnLst>
                                        <p:set>
                                          <p:cBhvr>
                                            <p:cTn id="28" dur="1" fill="hold">
                                              <p:stCondLst>
                                                <p:cond delay="0"/>
                                              </p:stCondLst>
                                            </p:cTn>
                                            <p:tgtEl>
                                              <p:spTgt spid="36"/>
                                            </p:tgtEl>
                                            <p:attrNameLst>
                                              <p:attrName>style.visibility</p:attrName>
                                            </p:attrNameLst>
                                          </p:cBhvr>
                                          <p:to>
                                            <p:strVal val="visible"/>
                                          </p:to>
                                        </p:set>
                                        <p:animEffect transition="in" filter="wipe(left)">
                                          <p:cBhvr>
                                            <p:cTn id="29"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inVertical)">
                                          <p:cBhvr>
                                            <p:cTn id="7" dur="750"/>
                                            <p:tgtEl>
                                              <p:spTgt spid="22"/>
                                            </p:tgtEl>
                                          </p:cBhvr>
                                        </p:animEffect>
                                      </p:childTnLst>
                                    </p:cTn>
                                  </p:par>
                                </p:childTnLst>
                              </p:cTn>
                            </p:par>
                            <p:par>
                              <p:cTn id="8" fill="hold">
                                <p:stCondLst>
                                  <p:cond delay="1000"/>
                                </p:stCondLst>
                                <p:childTnLst>
                                  <p:par>
                                    <p:cTn id="9" presetID="22" presetClass="entr" presetSubtype="4"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down)">
                                          <p:cBhvr>
                                            <p:cTn id="11" dur="750"/>
                                            <p:tgtEl>
                                              <p:spTgt spid="23"/>
                                            </p:tgtEl>
                                          </p:cBhvr>
                                        </p:animEffect>
                                      </p:childTnLst>
                                    </p:cTn>
                                  </p:par>
                                </p:childTnLst>
                              </p:cTn>
                            </p:par>
                            <p:par>
                              <p:cTn id="12" fill="hold">
                                <p:stCondLst>
                                  <p:cond delay="2000"/>
                                </p:stCondLst>
                                <p:childTnLst>
                                  <p:par>
                                    <p:cTn id="13" presetID="30" presetClass="entr" presetSubtype="0"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800" decel="100000"/>
                                            <p:tgtEl>
                                              <p:spTgt spid="24"/>
                                            </p:tgtEl>
                                          </p:cBhvr>
                                        </p:animEffect>
                                        <p:anim calcmode="lin" valueType="num">
                                          <p:cBhvr>
                                            <p:cTn id="16" dur="800" decel="100000" fill="hold"/>
                                            <p:tgtEl>
                                              <p:spTgt spid="24"/>
                                            </p:tgtEl>
                                            <p:attrNameLst>
                                              <p:attrName>style.rotation</p:attrName>
                                            </p:attrNameLst>
                                          </p:cBhvr>
                                          <p:tavLst>
                                            <p:tav tm="0">
                                              <p:val>
                                                <p:fltVal val="-90"/>
                                              </p:val>
                                            </p:tav>
                                            <p:tav tm="100000">
                                              <p:val>
                                                <p:fltVal val="0"/>
                                              </p:val>
                                            </p:tav>
                                          </p:tavLst>
                                        </p:anim>
                                        <p:anim calcmode="lin" valueType="num">
                                          <p:cBhvr>
                                            <p:cTn id="17" dur="800" decel="100000" fill="hold"/>
                                            <p:tgtEl>
                                              <p:spTgt spid="24"/>
                                            </p:tgtEl>
                                            <p:attrNameLst>
                                              <p:attrName>ppt_x</p:attrName>
                                            </p:attrNameLst>
                                          </p:cBhvr>
                                          <p:tavLst>
                                            <p:tav tm="0">
                                              <p:val>
                                                <p:strVal val="#ppt_x+0.4"/>
                                              </p:val>
                                            </p:tav>
                                            <p:tav tm="100000">
                                              <p:val>
                                                <p:strVal val="#ppt_x-0.05"/>
                                              </p:val>
                                            </p:tav>
                                          </p:tavLst>
                                        </p:anim>
                                        <p:anim calcmode="lin" valueType="num">
                                          <p:cBhvr>
                                            <p:cTn id="18" dur="800" decel="100000" fill="hold"/>
                                            <p:tgtEl>
                                              <p:spTgt spid="24"/>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24"/>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24"/>
                                            </p:tgtEl>
                                            <p:attrNameLst>
                                              <p:attrName>ppt_y</p:attrName>
                                            </p:attrNameLst>
                                          </p:cBhvr>
                                          <p:tavLst>
                                            <p:tav tm="0">
                                              <p:val>
                                                <p:strVal val="#ppt_y+0.1"/>
                                              </p:val>
                                            </p:tav>
                                            <p:tav tm="100000">
                                              <p:val>
                                                <p:strVal val="#ppt_y"/>
                                              </p:val>
                                            </p:tav>
                                          </p:tavLst>
                                        </p:anim>
                                      </p:childTnLst>
                                    </p:cTn>
                                  </p:par>
                                </p:childTnLst>
                              </p:cTn>
                            </p:par>
                            <p:par>
                              <p:cTn id="21" fill="hold">
                                <p:stCondLst>
                                  <p:cond delay="3000"/>
                                </p:stCondLst>
                                <p:childTnLst>
                                  <p:par>
                                    <p:cTn id="22" presetID="2" presetClass="entr" presetSubtype="1" fill="hold" grpId="0" nodeType="afterEffect">
                                      <p:stCondLst>
                                        <p:cond delay="0"/>
                                      </p:stCondLst>
                                      <p:iterate type="lt">
                                        <p:tmPct val="10000"/>
                                      </p:iterate>
                                      <p:childTnLst>
                                        <p:set>
                                          <p:cBhvr>
                                            <p:cTn id="23" dur="1" fill="hold">
                                              <p:stCondLst>
                                                <p:cond delay="0"/>
                                              </p:stCondLst>
                                            </p:cTn>
                                            <p:tgtEl>
                                              <p:spTgt spid="32"/>
                                            </p:tgtEl>
                                            <p:attrNameLst>
                                              <p:attrName>style.visibility</p:attrName>
                                            </p:attrNameLst>
                                          </p:cBhvr>
                                          <p:to>
                                            <p:strVal val="visible"/>
                                          </p:to>
                                        </p:set>
                                        <p:anim calcmode="lin" valueType="num">
                                          <p:cBhvr additive="base">
                                            <p:cTn id="24" dur="1250" fill="hold"/>
                                            <p:tgtEl>
                                              <p:spTgt spid="32"/>
                                            </p:tgtEl>
                                            <p:attrNameLst>
                                              <p:attrName>ppt_x</p:attrName>
                                            </p:attrNameLst>
                                          </p:cBhvr>
                                          <p:tavLst>
                                            <p:tav tm="0">
                                              <p:val>
                                                <p:strVal val="#ppt_x"/>
                                              </p:val>
                                            </p:tav>
                                            <p:tav tm="100000">
                                              <p:val>
                                                <p:strVal val="#ppt_x"/>
                                              </p:val>
                                            </p:tav>
                                          </p:tavLst>
                                        </p:anim>
                                        <p:anim calcmode="lin" valueType="num">
                                          <p:cBhvr additive="base">
                                            <p:cTn id="25" dur="1250" fill="hold"/>
                                            <p:tgtEl>
                                              <p:spTgt spid="32"/>
                                            </p:tgtEl>
                                            <p:attrNameLst>
                                              <p:attrName>ppt_y</p:attrName>
                                            </p:attrNameLst>
                                          </p:cBhvr>
                                          <p:tavLst>
                                            <p:tav tm="0">
                                              <p:val>
                                                <p:strVal val="0-#ppt_h/2"/>
                                              </p:val>
                                            </p:tav>
                                            <p:tav tm="100000">
                                              <p:val>
                                                <p:strVal val="#ppt_y"/>
                                              </p:val>
                                            </p:tav>
                                          </p:tavLst>
                                        </p:anim>
                                      </p:childTnLst>
                                    </p:cTn>
                                  </p:par>
                                </p:childTnLst>
                              </p:cTn>
                            </p:par>
                            <p:par>
                              <p:cTn id="26" fill="hold">
                                <p:stCondLst>
                                  <p:cond delay="5250"/>
                                </p:stCondLst>
                                <p:childTnLst>
                                  <p:par>
                                    <p:cTn id="27" presetID="22" presetClass="entr" presetSubtype="8" fill="hold" nodeType="afterEffect">
                                      <p:stCondLst>
                                        <p:cond delay="0"/>
                                      </p:stCondLst>
                                      <p:childTnLst>
                                        <p:set>
                                          <p:cBhvr>
                                            <p:cTn id="28" dur="1" fill="hold">
                                              <p:stCondLst>
                                                <p:cond delay="0"/>
                                              </p:stCondLst>
                                            </p:cTn>
                                            <p:tgtEl>
                                              <p:spTgt spid="36"/>
                                            </p:tgtEl>
                                            <p:attrNameLst>
                                              <p:attrName>style.visibility</p:attrName>
                                            </p:attrNameLst>
                                          </p:cBhvr>
                                          <p:to>
                                            <p:strVal val="visible"/>
                                          </p:to>
                                        </p:set>
                                        <p:animEffect transition="in" filter="wipe(left)">
                                          <p:cBhvr>
                                            <p:cTn id="29"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198245" y="909320"/>
            <a:ext cx="6085205" cy="645160"/>
          </a:xfrm>
          <a:prstGeom prst="rect">
            <a:avLst/>
          </a:prstGeom>
          <a:noFill/>
        </p:spPr>
        <p:txBody>
          <a:bodyPr wrap="square" rtlCol="0">
            <a:spAutoFit/>
          </a:bodyPr>
          <a:p>
            <a:r>
              <a:rPr lang="zh-CN" altLang="en-US" sz="3600"/>
              <a:t>一、党员的基本义务与责任</a:t>
            </a:r>
            <a:endParaRPr lang="zh-CN" altLang="en-US" sz="3600"/>
          </a:p>
        </p:txBody>
      </p:sp>
      <p:sp>
        <p:nvSpPr>
          <p:cNvPr id="4" name="文本框 3"/>
          <p:cNvSpPr txBox="1"/>
          <p:nvPr/>
        </p:nvSpPr>
        <p:spPr>
          <a:xfrm>
            <a:off x="1270635" y="1989455"/>
            <a:ext cx="9721850" cy="3969385"/>
          </a:xfrm>
          <a:prstGeom prst="rect">
            <a:avLst/>
          </a:prstGeom>
          <a:noFill/>
        </p:spPr>
        <p:txBody>
          <a:bodyPr wrap="square" rtlCol="0">
            <a:spAutoFit/>
          </a:bodyPr>
          <a:p>
            <a:pPr indent="0" fontAlgn="auto">
              <a:lnSpc>
                <a:spcPct val="150000"/>
              </a:lnSpc>
            </a:pPr>
            <a:r>
              <a:rPr lang="zh-CN" altLang="en-US" sz="2400"/>
              <a:t>党章规定了党员必须履行的基本义务，其中包括：</a:t>
            </a:r>
            <a:endParaRPr lang="zh-CN" altLang="en-US" sz="2400"/>
          </a:p>
          <a:p>
            <a:pPr indent="0" fontAlgn="auto">
              <a:lnSpc>
                <a:spcPct val="150000"/>
              </a:lnSpc>
            </a:pPr>
            <a:r>
              <a:rPr lang="zh-CN" altLang="en-US" sz="2400"/>
              <a:t>坚持党和人民的利益高于一切：个人利益服从党和人民的利益，吃苦在前，享受在后，克己奉公，绝对不得假公济私，损公利私。</a:t>
            </a:r>
            <a:endParaRPr lang="zh-CN" altLang="en-US" sz="2400"/>
          </a:p>
          <a:p>
            <a:pPr indent="0" fontAlgn="auto">
              <a:lnSpc>
                <a:spcPct val="150000"/>
              </a:lnSpc>
            </a:pPr>
            <a:r>
              <a:rPr lang="zh-CN" altLang="en-US" sz="2400"/>
              <a:t>遵守党的纪律：自觉遵守党的纪律和国家的法律，严格保守党和国家的秘密，坚决保卫党和国家的利益。</a:t>
            </a:r>
            <a:endParaRPr lang="zh-CN" altLang="en-US" sz="2400"/>
          </a:p>
          <a:p>
            <a:pPr indent="0" fontAlgn="auto">
              <a:lnSpc>
                <a:spcPct val="150000"/>
              </a:lnSpc>
            </a:pPr>
            <a:r>
              <a:rPr lang="zh-CN" altLang="en-US" sz="2400"/>
              <a:t>这些义务要求党员在行使权力时，必须始终把党和人民的利益放在首位，不得利用职权谋取私利，这是反腐的重要基础。</a:t>
            </a:r>
            <a:endParaRPr lang="zh-CN" altLang="en-US" sz="24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198245" y="909320"/>
            <a:ext cx="7142480" cy="645160"/>
          </a:xfrm>
          <a:prstGeom prst="rect">
            <a:avLst/>
          </a:prstGeom>
          <a:noFill/>
        </p:spPr>
        <p:txBody>
          <a:bodyPr wrap="square" rtlCol="0">
            <a:spAutoFit/>
          </a:bodyPr>
          <a:p>
            <a:r>
              <a:rPr lang="zh-CN" altLang="en-US" sz="3600"/>
              <a:t>二、党员干部的廉洁自律要求</a:t>
            </a:r>
            <a:endParaRPr lang="zh-CN" altLang="en-US" sz="3600"/>
          </a:p>
        </p:txBody>
      </p:sp>
      <p:sp>
        <p:nvSpPr>
          <p:cNvPr id="4" name="文本框 3"/>
          <p:cNvSpPr txBox="1"/>
          <p:nvPr/>
        </p:nvSpPr>
        <p:spPr>
          <a:xfrm>
            <a:off x="1126490" y="1845310"/>
            <a:ext cx="9721850" cy="4523105"/>
          </a:xfrm>
          <a:prstGeom prst="rect">
            <a:avLst/>
          </a:prstGeom>
          <a:noFill/>
        </p:spPr>
        <p:txBody>
          <a:bodyPr wrap="square" rtlCol="0">
            <a:spAutoFit/>
          </a:bodyPr>
          <a:p>
            <a:pPr indent="0" fontAlgn="auto">
              <a:lnSpc>
                <a:spcPct val="150000"/>
              </a:lnSpc>
            </a:pPr>
            <a:r>
              <a:rPr lang="zh-CN" altLang="en-US" sz="2400"/>
              <a:t>党章对党员干部提出了更高的廉洁自律要求，包括：</a:t>
            </a:r>
            <a:endParaRPr lang="zh-CN" altLang="en-US" sz="2400"/>
          </a:p>
          <a:p>
            <a:pPr indent="0" fontAlgn="auto">
              <a:lnSpc>
                <a:spcPct val="150000"/>
              </a:lnSpc>
            </a:pPr>
            <a:r>
              <a:rPr lang="zh-CN" altLang="en-US" sz="2400"/>
              <a:t>正确行使人民赋予的权力：坚持原则，依法办事，清正廉洁，勤政为民，以身作则，艰苦朴素，密切联系群众，自觉地接受党和群众的批评和监督。</a:t>
            </a:r>
            <a:endParaRPr lang="zh-CN" altLang="en-US" sz="2400"/>
          </a:p>
          <a:p>
            <a:pPr indent="0" fontAlgn="auto">
              <a:lnSpc>
                <a:spcPct val="150000"/>
              </a:lnSpc>
            </a:pPr>
            <a:r>
              <a:rPr lang="zh-CN" altLang="en-US" sz="2400"/>
              <a:t>反对特权思想和特权现象：坚决反对任何滥用职权、谋求私利的行为，反对形式主义、官僚主义、享乐主义和奢靡之风。</a:t>
            </a:r>
            <a:endParaRPr lang="zh-CN" altLang="en-US" sz="2400"/>
          </a:p>
          <a:p>
            <a:pPr indent="0" fontAlgn="auto">
              <a:lnSpc>
                <a:spcPct val="150000"/>
              </a:lnSpc>
            </a:pPr>
            <a:r>
              <a:rPr lang="zh-CN" altLang="en-US" sz="2400"/>
              <a:t>这些要求旨在确保党员干部在行使权力时，能够始终保持清正廉洁，不偏离党和人民的利益</a:t>
            </a:r>
            <a:endParaRPr lang="zh-CN" altLang="en-US" sz="24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198245" y="909320"/>
            <a:ext cx="6085205" cy="645160"/>
          </a:xfrm>
          <a:prstGeom prst="rect">
            <a:avLst/>
          </a:prstGeom>
          <a:noFill/>
        </p:spPr>
        <p:txBody>
          <a:bodyPr wrap="square" rtlCol="0">
            <a:spAutoFit/>
          </a:bodyPr>
          <a:p>
            <a:r>
              <a:rPr lang="zh-CN" altLang="en-US" sz="3600"/>
              <a:t>三、党的纪律与反腐措施</a:t>
            </a:r>
            <a:endParaRPr lang="zh-CN" altLang="en-US" sz="3600"/>
          </a:p>
        </p:txBody>
      </p:sp>
      <p:sp>
        <p:nvSpPr>
          <p:cNvPr id="4" name="文本框 3"/>
          <p:cNvSpPr txBox="1"/>
          <p:nvPr/>
        </p:nvSpPr>
        <p:spPr>
          <a:xfrm>
            <a:off x="1270635" y="1989455"/>
            <a:ext cx="9721850" cy="3969385"/>
          </a:xfrm>
          <a:prstGeom prst="rect">
            <a:avLst/>
          </a:prstGeom>
          <a:noFill/>
        </p:spPr>
        <p:txBody>
          <a:bodyPr wrap="square" rtlCol="0">
            <a:spAutoFit/>
          </a:bodyPr>
          <a:p>
            <a:pPr indent="0" fontAlgn="auto">
              <a:lnSpc>
                <a:spcPct val="150000"/>
              </a:lnSpc>
            </a:pPr>
            <a:r>
              <a:rPr lang="zh-CN" altLang="en-US" sz="2400"/>
              <a:t>党章明确规定了党的纪律是党的各级组织和全体党员必须遵守的行为规则，是维护党的团结统一、完成党的任务的保证。同时，党章还规定了反腐的具体措施：</a:t>
            </a:r>
            <a:endParaRPr lang="zh-CN" altLang="en-US" sz="2400"/>
          </a:p>
          <a:p>
            <a:pPr indent="0" fontAlgn="auto">
              <a:lnSpc>
                <a:spcPct val="150000"/>
              </a:lnSpc>
            </a:pPr>
            <a:r>
              <a:rPr lang="zh-CN" altLang="en-US" sz="2400"/>
              <a:t>党的纪律主要包括政治纪律、组织纪律、廉洁纪律、群众纪律、工作纪律、生活纪律：坚持惩前毖后、治病救人，执纪必严、违纪必究，抓早抓小、防微杜渐，按照错误性质和情节轻重，给以批评教育、责令检查、诫勉直至纪律处分。</a:t>
            </a:r>
            <a:endParaRPr lang="zh-CN" altLang="en-US" sz="24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198245" y="909320"/>
            <a:ext cx="6085205" cy="645160"/>
          </a:xfrm>
          <a:prstGeom prst="rect">
            <a:avLst/>
          </a:prstGeom>
          <a:noFill/>
        </p:spPr>
        <p:txBody>
          <a:bodyPr wrap="square" rtlCol="0">
            <a:spAutoFit/>
          </a:bodyPr>
          <a:p>
            <a:r>
              <a:rPr lang="zh-CN" altLang="en-US" sz="3600"/>
              <a:t>三、党的纪律与反腐措施</a:t>
            </a:r>
            <a:endParaRPr lang="zh-CN" altLang="en-US" sz="3600"/>
          </a:p>
        </p:txBody>
      </p:sp>
      <p:sp>
        <p:nvSpPr>
          <p:cNvPr id="4" name="文本框 3"/>
          <p:cNvSpPr txBox="1"/>
          <p:nvPr/>
        </p:nvSpPr>
        <p:spPr>
          <a:xfrm>
            <a:off x="1270635" y="1989455"/>
            <a:ext cx="9721850" cy="4523105"/>
          </a:xfrm>
          <a:prstGeom prst="rect">
            <a:avLst/>
          </a:prstGeom>
          <a:noFill/>
        </p:spPr>
        <p:txBody>
          <a:bodyPr wrap="square" rtlCol="0">
            <a:spAutoFit/>
          </a:bodyPr>
          <a:p>
            <a:pPr indent="0" fontAlgn="auto">
              <a:lnSpc>
                <a:spcPct val="150000"/>
              </a:lnSpc>
            </a:pPr>
            <a:r>
              <a:rPr lang="zh-CN" altLang="en-US" sz="2400"/>
              <a:t>运用监督执纪“四种形态”：让“红红脸、出出汗”成为常态，党纪处分、组织调整成为管党治党的重要手段，严重违纪、严重触犯刑律的党员必须开除党籍。</a:t>
            </a:r>
            <a:endParaRPr lang="zh-CN" altLang="en-US" sz="2400"/>
          </a:p>
          <a:p>
            <a:pPr indent="0" fontAlgn="auto">
              <a:lnSpc>
                <a:spcPct val="150000"/>
              </a:lnSpc>
            </a:pPr>
            <a:r>
              <a:rPr lang="zh-CN" altLang="en-US" sz="2400"/>
              <a:t>党内严格禁止用违反党章和国家法律的手段对待党员：严格禁止打击报复和诬告陷害。违反这些规定的组织或个人必须受到党的纪律和国家法律的追究。</a:t>
            </a:r>
            <a:endParaRPr lang="zh-CN" altLang="en-US" sz="2400"/>
          </a:p>
          <a:p>
            <a:pPr indent="0" fontAlgn="auto">
              <a:lnSpc>
                <a:spcPct val="150000"/>
              </a:lnSpc>
            </a:pPr>
            <a:r>
              <a:rPr lang="zh-CN" altLang="en-US" sz="2400"/>
              <a:t>这些措施旨在通过严格的纪律约束和反腐机制，确保党的纯洁性和先进性，维护党的团结统一和执政地位。</a:t>
            </a:r>
            <a:endParaRPr lang="zh-CN" altLang="en-US" sz="24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198245" y="909320"/>
            <a:ext cx="6085205" cy="645160"/>
          </a:xfrm>
          <a:prstGeom prst="rect">
            <a:avLst/>
          </a:prstGeom>
          <a:noFill/>
        </p:spPr>
        <p:txBody>
          <a:bodyPr wrap="square" rtlCol="0">
            <a:spAutoFit/>
          </a:bodyPr>
          <a:p>
            <a:r>
              <a:rPr lang="zh-CN" altLang="en-US" sz="3600"/>
              <a:t>四、纪委的职责与反腐工作</a:t>
            </a:r>
            <a:endParaRPr lang="zh-CN" altLang="en-US" sz="3600"/>
          </a:p>
        </p:txBody>
      </p:sp>
      <p:sp>
        <p:nvSpPr>
          <p:cNvPr id="4" name="文本框 3"/>
          <p:cNvSpPr txBox="1"/>
          <p:nvPr/>
        </p:nvSpPr>
        <p:spPr>
          <a:xfrm>
            <a:off x="1270635" y="1989455"/>
            <a:ext cx="9721850" cy="4523105"/>
          </a:xfrm>
          <a:prstGeom prst="rect">
            <a:avLst/>
          </a:prstGeom>
          <a:noFill/>
        </p:spPr>
        <p:txBody>
          <a:bodyPr wrap="square" rtlCol="0">
            <a:spAutoFit/>
          </a:bodyPr>
          <a:p>
            <a:pPr indent="0" fontAlgn="auto">
              <a:lnSpc>
                <a:spcPct val="150000"/>
              </a:lnSpc>
            </a:pPr>
            <a:r>
              <a:rPr lang="zh-CN" altLang="en-US" sz="2400"/>
              <a:t>党章还明确规定了纪委在反腐工作中的职责和作用：</a:t>
            </a:r>
            <a:endParaRPr lang="zh-CN" altLang="en-US" sz="2400"/>
          </a:p>
          <a:p>
            <a:pPr indent="0" fontAlgn="auto">
              <a:lnSpc>
                <a:spcPct val="150000"/>
              </a:lnSpc>
            </a:pPr>
            <a:r>
              <a:rPr lang="zh-CN" altLang="en-US" sz="2400"/>
              <a:t>纪委是党内专门的监督机关：负责维护党的章程和其他党内法规，检查党的路线、方针、政策和决议的执行情况，协助党的委员会推进全面从严治党、加强党风建设和组织协调反腐败工作。</a:t>
            </a:r>
            <a:endParaRPr lang="zh-CN" altLang="en-US" sz="2400"/>
          </a:p>
          <a:p>
            <a:pPr indent="0" fontAlgn="auto">
              <a:lnSpc>
                <a:spcPct val="150000"/>
              </a:lnSpc>
            </a:pPr>
            <a:r>
              <a:rPr lang="zh-CN" altLang="en-US" sz="2400"/>
              <a:t>纪委要加强对遵守党章、执行党纪情况的监督检查：严肃查处违反党章党规党纪的行为，确保党的纪律得到严格执行。</a:t>
            </a:r>
            <a:endParaRPr lang="zh-CN" altLang="en-US" sz="2400"/>
          </a:p>
          <a:p>
            <a:pPr indent="0" fontAlgn="auto">
              <a:lnSpc>
                <a:spcPct val="150000"/>
              </a:lnSpc>
            </a:pPr>
            <a:r>
              <a:rPr lang="zh-CN" altLang="en-US" sz="2400"/>
              <a:t>这些规定为纪委在反腐工作中提供了明确的职责和权力保障，确保了反腐工作的有效开展。</a:t>
            </a:r>
            <a:endParaRPr lang="zh-CN" altLang="en-US" sz="24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1270635" y="2133600"/>
            <a:ext cx="9721850" cy="1753235"/>
          </a:xfrm>
          <a:prstGeom prst="rect">
            <a:avLst/>
          </a:prstGeom>
          <a:noFill/>
        </p:spPr>
        <p:txBody>
          <a:bodyPr wrap="square" rtlCol="0">
            <a:spAutoFit/>
          </a:bodyPr>
          <a:p>
            <a:pPr indent="0" fontAlgn="auto">
              <a:lnSpc>
                <a:spcPct val="150000"/>
              </a:lnSpc>
            </a:pPr>
            <a:r>
              <a:rPr lang="zh-CN" altLang="en-US" sz="2400"/>
              <a:t>综上所述，中国共产党党章通过规定党员的基本义务与责任、党员干部的廉洁自律要求、党的纪律与反腐措施以及纪委的职责与反腐工作等方面的内容，为党内反腐提供了全面的制度保障和约束。</a:t>
            </a:r>
            <a:endParaRPr lang="en-US" altLang="zh-CN" sz="24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2" descr="C:\Users\Administrator\素材\2017\7\36.png"/>
          <p:cNvPicPr>
            <a:picLocks noChangeAspect="1" noChangeArrowheads="1"/>
          </p:cNvPicPr>
          <p:nvPr/>
        </p:nvPicPr>
        <p:blipFill>
          <a:blip r:embed="rId1"/>
          <a:srcRect/>
          <a:stretch>
            <a:fillRect/>
          </a:stretch>
        </p:blipFill>
        <p:spPr bwMode="auto">
          <a:xfrm>
            <a:off x="0" y="0"/>
            <a:ext cx="12190413" cy="685958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5" descr="C:\Users\Administrator\素材\2017\7\未标题-4.png"/>
          <p:cNvPicPr>
            <a:picLocks noChangeAspect="1" noChangeArrowheads="1"/>
          </p:cNvPicPr>
          <p:nvPr/>
        </p:nvPicPr>
        <p:blipFill>
          <a:blip r:embed="rId2"/>
          <a:srcRect/>
          <a:stretch>
            <a:fillRect/>
          </a:stretch>
        </p:blipFill>
        <p:spPr bwMode="auto">
          <a:xfrm>
            <a:off x="1" y="5125639"/>
            <a:ext cx="12190413" cy="1733951"/>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4" descr="C:\Users\Administrator\素材\2017\7\未标题-3.png"/>
          <p:cNvPicPr>
            <a:picLocks noChangeAspect="1" noChangeArrowheads="1"/>
          </p:cNvPicPr>
          <p:nvPr/>
        </p:nvPicPr>
        <p:blipFill>
          <a:blip r:embed="rId3"/>
          <a:srcRect/>
          <a:stretch>
            <a:fillRect/>
          </a:stretch>
        </p:blipFill>
        <p:spPr bwMode="auto">
          <a:xfrm>
            <a:off x="5" y="3319278"/>
            <a:ext cx="5805683" cy="354031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6" descr="C:\Users\Administrator\素材\2017\7\未标题-2.png"/>
          <p:cNvPicPr>
            <a:picLocks noChangeAspect="1" noChangeArrowheads="1"/>
          </p:cNvPicPr>
          <p:nvPr/>
        </p:nvPicPr>
        <p:blipFill>
          <a:blip r:embed="rId4"/>
          <a:srcRect/>
          <a:stretch>
            <a:fillRect/>
          </a:stretch>
        </p:blipFill>
        <p:spPr bwMode="auto">
          <a:xfrm>
            <a:off x="10163171" y="5125639"/>
            <a:ext cx="1837720" cy="1648207"/>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10"/>
          <p:cNvSpPr txBox="1"/>
          <p:nvPr/>
        </p:nvSpPr>
        <p:spPr>
          <a:xfrm>
            <a:off x="5114925" y="2349500"/>
            <a:ext cx="3389630" cy="1080135"/>
          </a:xfrm>
          <a:prstGeom prst="rect">
            <a:avLst/>
          </a:prstGeom>
          <a:noFill/>
        </p:spPr>
        <p:txBody>
          <a:bodyPr wrap="square" lIns="65000" tIns="32500" rIns="65000" bIns="32500">
            <a:spAutoFit/>
          </a:bodyPr>
          <a:lstStyle/>
          <a:p>
            <a:pPr algn="r" defTabSz="1088390"/>
            <a:r>
              <a:rPr lang="zh-CN" altLang="en-US" sz="6600" b="1" dirty="0">
                <a:solidFill>
                  <a:srgbClr val="FF0000"/>
                </a:solidFill>
                <a:latin typeface="方正粗黑宋简体" panose="02000000000000000000" pitchFamily="2" charset="-122"/>
                <a:ea typeface="方正粗黑宋简体" panose="02000000000000000000" pitchFamily="2" charset="-122"/>
                <a:cs typeface="+mn-ea"/>
                <a:sym typeface="+mn-lt"/>
              </a:rPr>
              <a:t>谢谢！</a:t>
            </a:r>
            <a:endParaRPr lang="zh-CN" altLang="en-US" sz="6600" b="1" dirty="0">
              <a:solidFill>
                <a:srgbClr val="FF0000"/>
              </a:solidFill>
              <a:latin typeface="方正粗黑宋简体" panose="02000000000000000000" pitchFamily="2" charset="-122"/>
              <a:ea typeface="方正粗黑宋简体" panose="02000000000000000000" pitchFamily="2" charset="-122"/>
              <a:cs typeface="+mn-ea"/>
              <a:sym typeface="+mn-lt"/>
            </a:endParaRPr>
          </a:p>
        </p:txBody>
      </p:sp>
      <p:pic>
        <p:nvPicPr>
          <p:cNvPr id="31" name="图片 30"/>
          <p:cNvPicPr>
            <a:picLocks noChangeAspect="1"/>
          </p:cNvPicPr>
          <p:nvPr/>
        </p:nvPicPr>
        <p:blipFill rotWithShape="1">
          <a:blip r:embed="rId5"/>
          <a:srcRect b="33209"/>
          <a:stretch>
            <a:fillRect/>
          </a:stretch>
        </p:blipFill>
        <p:spPr>
          <a:xfrm>
            <a:off x="0" y="0"/>
            <a:ext cx="6734523" cy="2925723"/>
          </a:xfrm>
          <a:prstGeom prst="rect">
            <a:avLst/>
          </a:prstGeom>
        </p:spPr>
      </p:pic>
      <p:pic>
        <p:nvPicPr>
          <p:cNvPr id="32" name="图片 31"/>
          <p:cNvPicPr>
            <a:picLocks noChangeAspect="1"/>
          </p:cNvPicPr>
          <p:nvPr/>
        </p:nvPicPr>
        <p:blipFill>
          <a:blip r:embed="rId6"/>
          <a:stretch>
            <a:fillRect/>
          </a:stretch>
        </p:blipFill>
        <p:spPr>
          <a:xfrm>
            <a:off x="0" y="-32273"/>
            <a:ext cx="4127416" cy="2079264"/>
          </a:xfrm>
          <a:prstGeom prst="rect">
            <a:avLst/>
          </a:prstGeom>
        </p:spPr>
      </p:pic>
    </p:spTree>
  </p:cSld>
  <p:clrMapOvr>
    <a:masterClrMapping/>
  </p:clrMapOvr>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750"/>
                                            <p:tgtEl>
                                              <p:spTgt spid="20"/>
                                            </p:tgtEl>
                                          </p:cBhvr>
                                        </p:animEffect>
                                      </p:childTnLst>
                                    </p:cTn>
                                  </p:par>
                                </p:childTnLst>
                              </p:cTn>
                            </p:par>
                            <p:par>
                              <p:cTn id="8" fill="hold">
                                <p:stCondLst>
                                  <p:cond delay="1000"/>
                                </p:stCondLst>
                                <p:childTnLst>
                                  <p:par>
                                    <p:cTn id="9" presetID="22" presetClass="entr" presetSubtype="4"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down)">
                                          <p:cBhvr>
                                            <p:cTn id="11" dur="750"/>
                                            <p:tgtEl>
                                              <p:spTgt spid="21"/>
                                            </p:tgtEl>
                                          </p:cBhvr>
                                        </p:animEffect>
                                      </p:childTnLst>
                                    </p:cTn>
                                  </p:par>
                                </p:childTnLst>
                              </p:cTn>
                            </p:par>
                            <p:par>
                              <p:cTn id="12" fill="hold">
                                <p:stCondLst>
                                  <p:cond delay="2000"/>
                                </p:stCondLst>
                                <p:childTnLst>
                                  <p:par>
                                    <p:cTn id="13" presetID="30" presetClass="entr" presetSubtype="0" fill="hold"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800" decel="100000"/>
                                            <p:tgtEl>
                                              <p:spTgt spid="22"/>
                                            </p:tgtEl>
                                          </p:cBhvr>
                                        </p:animEffect>
                                        <p:anim calcmode="lin" valueType="num">
                                          <p:cBhvr>
                                            <p:cTn id="16" dur="800" decel="100000" fill="hold"/>
                                            <p:tgtEl>
                                              <p:spTgt spid="22"/>
                                            </p:tgtEl>
                                            <p:attrNameLst>
                                              <p:attrName>style.rotation</p:attrName>
                                            </p:attrNameLst>
                                          </p:cBhvr>
                                          <p:tavLst>
                                            <p:tav tm="0">
                                              <p:val>
                                                <p:fltVal val="-90"/>
                                              </p:val>
                                            </p:tav>
                                            <p:tav tm="100000">
                                              <p:val>
                                                <p:fltVal val="0"/>
                                              </p:val>
                                            </p:tav>
                                          </p:tavLst>
                                        </p:anim>
                                        <p:anim calcmode="lin" valueType="num">
                                          <p:cBhvr>
                                            <p:cTn id="17" dur="800" decel="100000" fill="hold"/>
                                            <p:tgtEl>
                                              <p:spTgt spid="22"/>
                                            </p:tgtEl>
                                            <p:attrNameLst>
                                              <p:attrName>ppt_x</p:attrName>
                                            </p:attrNameLst>
                                          </p:cBhvr>
                                          <p:tavLst>
                                            <p:tav tm="0">
                                              <p:val>
                                                <p:strVal val="#ppt_x+0.4"/>
                                              </p:val>
                                            </p:tav>
                                            <p:tav tm="100000">
                                              <p:val>
                                                <p:strVal val="#ppt_x-0.05"/>
                                              </p:val>
                                            </p:tav>
                                          </p:tavLst>
                                        </p:anim>
                                        <p:anim calcmode="lin" valueType="num">
                                          <p:cBhvr>
                                            <p:cTn id="18" dur="800" decel="100000" fill="hold"/>
                                            <p:tgtEl>
                                              <p:spTgt spid="22"/>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22"/>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22"/>
                                            </p:tgtEl>
                                            <p:attrNameLst>
                                              <p:attrName>ppt_y</p:attrName>
                                            </p:attrNameLst>
                                          </p:cBhvr>
                                          <p:tavLst>
                                            <p:tav tm="0">
                                              <p:val>
                                                <p:strVal val="#ppt_y+0.1"/>
                                              </p:val>
                                            </p:tav>
                                            <p:tav tm="100000">
                                              <p:val>
                                                <p:strVal val="#ppt_y"/>
                                              </p:val>
                                            </p:tav>
                                          </p:tavLst>
                                        </p:anim>
                                      </p:childTnLst>
                                    </p:cTn>
                                  </p:par>
                                </p:childTnLst>
                              </p:cTn>
                            </p:par>
                            <p:par>
                              <p:cTn id="21" fill="hold">
                                <p:stCondLst>
                                  <p:cond delay="3000"/>
                                </p:stCondLst>
                                <p:childTnLst>
                                  <p:par>
                                    <p:cTn id="22" presetID="2" presetClass="entr" presetSubtype="1" fill="hold" grpId="0" nodeType="afterEffect" p14:presetBounceEnd="50000">
                                      <p:stCondLst>
                                        <p:cond delay="0"/>
                                      </p:stCondLst>
                                      <p:iterate type="lt">
                                        <p:tmPct val="10000"/>
                                      </p:iterate>
                                      <p:childTnLst>
                                        <p:set>
                                          <p:cBhvr>
                                            <p:cTn id="23" dur="1" fill="hold">
                                              <p:stCondLst>
                                                <p:cond delay="0"/>
                                              </p:stCondLst>
                                            </p:cTn>
                                            <p:tgtEl>
                                              <p:spTgt spid="29"/>
                                            </p:tgtEl>
                                            <p:attrNameLst>
                                              <p:attrName>style.visibility</p:attrName>
                                            </p:attrNameLst>
                                          </p:cBhvr>
                                          <p:to>
                                            <p:strVal val="visible"/>
                                          </p:to>
                                        </p:set>
                                        <p:anim calcmode="lin" valueType="num" p14:bounceEnd="50000">
                                          <p:cBhvr additive="base">
                                            <p:cTn id="24" dur="1250" fill="hold"/>
                                            <p:tgtEl>
                                              <p:spTgt spid="29"/>
                                            </p:tgtEl>
                                            <p:attrNameLst>
                                              <p:attrName>ppt_x</p:attrName>
                                            </p:attrNameLst>
                                          </p:cBhvr>
                                          <p:tavLst>
                                            <p:tav tm="0">
                                              <p:val>
                                                <p:strVal val="#ppt_x"/>
                                              </p:val>
                                            </p:tav>
                                            <p:tav tm="100000">
                                              <p:val>
                                                <p:strVal val="#ppt_x"/>
                                              </p:val>
                                            </p:tav>
                                          </p:tavLst>
                                        </p:anim>
                                        <p:anim calcmode="lin" valueType="num" p14:bounceEnd="50000">
                                          <p:cBhvr additive="base">
                                            <p:cTn id="25" dur="1250" fill="hold"/>
                                            <p:tgtEl>
                                              <p:spTgt spid="29"/>
                                            </p:tgtEl>
                                            <p:attrNameLst>
                                              <p:attrName>ppt_y</p:attrName>
                                            </p:attrNameLst>
                                          </p:cBhvr>
                                          <p:tavLst>
                                            <p:tav tm="0">
                                              <p:val>
                                                <p:strVal val="0-#ppt_h/2"/>
                                              </p:val>
                                            </p:tav>
                                            <p:tav tm="100000">
                                              <p:val>
                                                <p:strVal val="#ppt_y"/>
                                              </p:val>
                                            </p:tav>
                                          </p:tavLst>
                                        </p:anim>
                                      </p:childTnLst>
                                    </p:cTn>
                                  </p:par>
                                </p:childTnLst>
                              </p:cTn>
                            </p:par>
                            <p:par>
                              <p:cTn id="26" fill="hold">
                                <p:stCondLst>
                                  <p:cond delay="4000"/>
                                </p:stCondLst>
                                <p:childTnLst>
                                  <p:par>
                                    <p:cTn id="27" presetID="10" presetClass="entr" presetSubtype="0" fill="hold" nodeType="after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fade">
                                          <p:cBhvr>
                                            <p:cTn id="29" dur="500"/>
                                            <p:tgtEl>
                                              <p:spTgt spid="31"/>
                                            </p:tgtEl>
                                          </p:cBhvr>
                                        </p:animEffect>
                                      </p:childTnLst>
                                    </p:cTn>
                                  </p:par>
                                </p:childTnLst>
                              </p:cTn>
                            </p:par>
                            <p:par>
                              <p:cTn id="30" fill="hold">
                                <p:stCondLst>
                                  <p:cond delay="4500"/>
                                </p:stCondLst>
                                <p:childTnLst>
                                  <p:par>
                                    <p:cTn id="31" presetID="22" presetClass="entr" presetSubtype="8" fill="hold" nodeType="after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wipe(left)">
                                          <p:cBhvr>
                                            <p:cTn id="3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750"/>
                                            <p:tgtEl>
                                              <p:spTgt spid="20"/>
                                            </p:tgtEl>
                                          </p:cBhvr>
                                        </p:animEffect>
                                      </p:childTnLst>
                                    </p:cTn>
                                  </p:par>
                                </p:childTnLst>
                              </p:cTn>
                            </p:par>
                            <p:par>
                              <p:cTn id="8" fill="hold">
                                <p:stCondLst>
                                  <p:cond delay="1000"/>
                                </p:stCondLst>
                                <p:childTnLst>
                                  <p:par>
                                    <p:cTn id="9" presetID="22" presetClass="entr" presetSubtype="4"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down)">
                                          <p:cBhvr>
                                            <p:cTn id="11" dur="750"/>
                                            <p:tgtEl>
                                              <p:spTgt spid="21"/>
                                            </p:tgtEl>
                                          </p:cBhvr>
                                        </p:animEffect>
                                      </p:childTnLst>
                                    </p:cTn>
                                  </p:par>
                                </p:childTnLst>
                              </p:cTn>
                            </p:par>
                            <p:par>
                              <p:cTn id="12" fill="hold">
                                <p:stCondLst>
                                  <p:cond delay="2000"/>
                                </p:stCondLst>
                                <p:childTnLst>
                                  <p:par>
                                    <p:cTn id="13" presetID="30" presetClass="entr" presetSubtype="0" fill="hold"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800" decel="100000"/>
                                            <p:tgtEl>
                                              <p:spTgt spid="22"/>
                                            </p:tgtEl>
                                          </p:cBhvr>
                                        </p:animEffect>
                                        <p:anim calcmode="lin" valueType="num">
                                          <p:cBhvr>
                                            <p:cTn id="16" dur="800" decel="100000" fill="hold"/>
                                            <p:tgtEl>
                                              <p:spTgt spid="22"/>
                                            </p:tgtEl>
                                            <p:attrNameLst>
                                              <p:attrName>style.rotation</p:attrName>
                                            </p:attrNameLst>
                                          </p:cBhvr>
                                          <p:tavLst>
                                            <p:tav tm="0">
                                              <p:val>
                                                <p:fltVal val="-90"/>
                                              </p:val>
                                            </p:tav>
                                            <p:tav tm="100000">
                                              <p:val>
                                                <p:fltVal val="0"/>
                                              </p:val>
                                            </p:tav>
                                          </p:tavLst>
                                        </p:anim>
                                        <p:anim calcmode="lin" valueType="num">
                                          <p:cBhvr>
                                            <p:cTn id="17" dur="800" decel="100000" fill="hold"/>
                                            <p:tgtEl>
                                              <p:spTgt spid="22"/>
                                            </p:tgtEl>
                                            <p:attrNameLst>
                                              <p:attrName>ppt_x</p:attrName>
                                            </p:attrNameLst>
                                          </p:cBhvr>
                                          <p:tavLst>
                                            <p:tav tm="0">
                                              <p:val>
                                                <p:strVal val="#ppt_x+0.4"/>
                                              </p:val>
                                            </p:tav>
                                            <p:tav tm="100000">
                                              <p:val>
                                                <p:strVal val="#ppt_x-0.05"/>
                                              </p:val>
                                            </p:tav>
                                          </p:tavLst>
                                        </p:anim>
                                        <p:anim calcmode="lin" valueType="num">
                                          <p:cBhvr>
                                            <p:cTn id="18" dur="800" decel="100000" fill="hold"/>
                                            <p:tgtEl>
                                              <p:spTgt spid="22"/>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22"/>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22"/>
                                            </p:tgtEl>
                                            <p:attrNameLst>
                                              <p:attrName>ppt_y</p:attrName>
                                            </p:attrNameLst>
                                          </p:cBhvr>
                                          <p:tavLst>
                                            <p:tav tm="0">
                                              <p:val>
                                                <p:strVal val="#ppt_y+0.1"/>
                                              </p:val>
                                            </p:tav>
                                            <p:tav tm="100000">
                                              <p:val>
                                                <p:strVal val="#ppt_y"/>
                                              </p:val>
                                            </p:tav>
                                          </p:tavLst>
                                        </p:anim>
                                      </p:childTnLst>
                                    </p:cTn>
                                  </p:par>
                                </p:childTnLst>
                              </p:cTn>
                            </p:par>
                            <p:par>
                              <p:cTn id="21" fill="hold">
                                <p:stCondLst>
                                  <p:cond delay="3000"/>
                                </p:stCondLst>
                                <p:childTnLst>
                                  <p:par>
                                    <p:cTn id="22" presetID="2" presetClass="entr" presetSubtype="1" fill="hold" grpId="0" nodeType="afterEffect">
                                      <p:stCondLst>
                                        <p:cond delay="0"/>
                                      </p:stCondLst>
                                      <p:iterate type="lt">
                                        <p:tmPct val="10000"/>
                                      </p:iterate>
                                      <p:childTnLst>
                                        <p:set>
                                          <p:cBhvr>
                                            <p:cTn id="23" dur="1" fill="hold">
                                              <p:stCondLst>
                                                <p:cond delay="0"/>
                                              </p:stCondLst>
                                            </p:cTn>
                                            <p:tgtEl>
                                              <p:spTgt spid="29"/>
                                            </p:tgtEl>
                                            <p:attrNameLst>
                                              <p:attrName>style.visibility</p:attrName>
                                            </p:attrNameLst>
                                          </p:cBhvr>
                                          <p:to>
                                            <p:strVal val="visible"/>
                                          </p:to>
                                        </p:set>
                                        <p:anim calcmode="lin" valueType="num">
                                          <p:cBhvr additive="base">
                                            <p:cTn id="24" dur="1250" fill="hold"/>
                                            <p:tgtEl>
                                              <p:spTgt spid="29"/>
                                            </p:tgtEl>
                                            <p:attrNameLst>
                                              <p:attrName>ppt_x</p:attrName>
                                            </p:attrNameLst>
                                          </p:cBhvr>
                                          <p:tavLst>
                                            <p:tav tm="0">
                                              <p:val>
                                                <p:strVal val="#ppt_x"/>
                                              </p:val>
                                            </p:tav>
                                            <p:tav tm="100000">
                                              <p:val>
                                                <p:strVal val="#ppt_x"/>
                                              </p:val>
                                            </p:tav>
                                          </p:tavLst>
                                        </p:anim>
                                        <p:anim calcmode="lin" valueType="num">
                                          <p:cBhvr additive="base">
                                            <p:cTn id="25" dur="1250" fill="hold"/>
                                            <p:tgtEl>
                                              <p:spTgt spid="29"/>
                                            </p:tgtEl>
                                            <p:attrNameLst>
                                              <p:attrName>ppt_y</p:attrName>
                                            </p:attrNameLst>
                                          </p:cBhvr>
                                          <p:tavLst>
                                            <p:tav tm="0">
                                              <p:val>
                                                <p:strVal val="0-#ppt_h/2"/>
                                              </p:val>
                                            </p:tav>
                                            <p:tav tm="100000">
                                              <p:val>
                                                <p:strVal val="#ppt_y"/>
                                              </p:val>
                                            </p:tav>
                                          </p:tavLst>
                                        </p:anim>
                                      </p:childTnLst>
                                    </p:cTn>
                                  </p:par>
                                </p:childTnLst>
                              </p:cTn>
                            </p:par>
                            <p:par>
                              <p:cTn id="26" fill="hold">
                                <p:stCondLst>
                                  <p:cond delay="4000"/>
                                </p:stCondLst>
                                <p:childTnLst>
                                  <p:par>
                                    <p:cTn id="27" presetID="10" presetClass="entr" presetSubtype="0" fill="hold" nodeType="after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fade">
                                          <p:cBhvr>
                                            <p:cTn id="29" dur="500"/>
                                            <p:tgtEl>
                                              <p:spTgt spid="31"/>
                                            </p:tgtEl>
                                          </p:cBhvr>
                                        </p:animEffect>
                                      </p:childTnLst>
                                    </p:cTn>
                                  </p:par>
                                </p:childTnLst>
                              </p:cTn>
                            </p:par>
                            <p:par>
                              <p:cTn id="30" fill="hold">
                                <p:stCondLst>
                                  <p:cond delay="4500"/>
                                </p:stCondLst>
                                <p:childTnLst>
                                  <p:par>
                                    <p:cTn id="31" presetID="22" presetClass="entr" presetSubtype="8" fill="hold" nodeType="after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wipe(left)">
                                          <p:cBhvr>
                                            <p:cTn id="3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mc:Fallback>
  </mc:AlternateContent>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PP_MARK_KEY" val="6e0397c5-a1a9-44b5-a086-ae246afca406"/>
  <p:tag name="COMMONDATA" val="eyJoZGlkIjoiMDZlOTJiMmMzYzAwNTAxYTdiYTMwMTMwNWNhOWZkYWMifQ=="/>
  <p:tag name="commondata" val="eyJoZGlkIjoiNWEwMDRhZjdmNjYxYTBhZDU4MzM5ZmU5N2JiYTY3OTQifQ=="/>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1112</Words>
  <Application>WPS 演示</Application>
  <PresentationFormat>自定义</PresentationFormat>
  <Paragraphs>41</Paragraphs>
  <Slides>8</Slides>
  <Notes>0</Notes>
  <HiddenSlides>0</HiddenSlides>
  <MMClips>0</MMClips>
  <ScaleCrop>false</ScaleCrop>
  <HeadingPairs>
    <vt:vector size="6" baseType="variant">
      <vt:variant>
        <vt:lpstr>已用的字体</vt:lpstr>
      </vt:variant>
      <vt:variant>
        <vt:i4>8</vt:i4>
      </vt:variant>
      <vt:variant>
        <vt:lpstr>主题</vt:lpstr>
      </vt:variant>
      <vt:variant>
        <vt:i4>2</vt:i4>
      </vt:variant>
      <vt:variant>
        <vt:lpstr>幻灯片标题</vt:lpstr>
      </vt:variant>
      <vt:variant>
        <vt:i4>8</vt:i4>
      </vt:variant>
    </vt:vector>
  </HeadingPairs>
  <TitlesOfParts>
    <vt:vector size="18" baseType="lpstr">
      <vt:lpstr>Arial</vt:lpstr>
      <vt:lpstr>宋体</vt:lpstr>
      <vt:lpstr>Wingdings</vt:lpstr>
      <vt:lpstr>微软雅黑</vt:lpstr>
      <vt:lpstr>方正粗黑宋简体</vt:lpstr>
      <vt:lpstr>Arial Unicode MS</vt:lpstr>
      <vt:lpstr>Calibri</vt:lpstr>
      <vt:lpstr>等线</vt:lpstr>
      <vt:lpstr>第一PPT，www.1ppt.com</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14.0000</AppVersion>
  <Manager>第一PPT</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PPT背景图片</dc:title>
  <dc:creator>第一PPT</dc:creator>
  <cp:keywords>www.1ppt.com</cp:keywords>
  <dc:description>www.1ppt.com</dc:description>
  <cp:lastModifiedBy>echo</cp:lastModifiedBy>
  <cp:revision>68</cp:revision>
  <dcterms:created xsi:type="dcterms:W3CDTF">2019-12-24T09:15:00Z</dcterms:created>
  <dcterms:modified xsi:type="dcterms:W3CDTF">2024-11-22T15:48:39Z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F157EC4DFD4B4F198BBD9CEC7FFB622E_13</vt:lpwstr>
  </property>
  <property fmtid="{D5CDD505-2E9C-101B-9397-08002B2CF9AE}" pid="3" name="KSOProductBuildVer">
    <vt:lpwstr>2052-12.1.0.15712</vt:lpwstr>
  </property>
</Properties>
</file>