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2"/>
  </p:notesMasterIdLst>
  <p:handoutMasterIdLst>
    <p:handoutMasterId r:id="rId53"/>
  </p:handoutMasterIdLst>
  <p:sldIdLst>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0" r:id="rId34"/>
    <p:sldId id="341" r:id="rId35"/>
    <p:sldId id="342" r:id="rId36"/>
    <p:sldId id="343" r:id="rId37"/>
    <p:sldId id="344" r:id="rId38"/>
    <p:sldId id="345" r:id="rId39"/>
    <p:sldId id="346" r:id="rId40"/>
    <p:sldId id="347" r:id="rId41"/>
    <p:sldId id="348" r:id="rId42"/>
    <p:sldId id="349" r:id="rId43"/>
    <p:sldId id="350" r:id="rId44"/>
    <p:sldId id="351" r:id="rId45"/>
    <p:sldId id="352" r:id="rId46"/>
    <p:sldId id="353" r:id="rId47"/>
    <p:sldId id="354" r:id="rId48"/>
    <p:sldId id="355" r:id="rId49"/>
    <p:sldId id="356" r:id="rId50"/>
    <p:sldId id="357" r:id="rId5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61F1E"/>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1561" autoAdjust="0"/>
  </p:normalViewPr>
  <p:slideViewPr>
    <p:cSldViewPr snapToGrid="0" showGuides="1">
      <p:cViewPr>
        <p:scale>
          <a:sx n="90" d="100"/>
          <a:sy n="90" d="100"/>
        </p:scale>
        <p:origin x="-1464" y="-660"/>
      </p:cViewPr>
      <p:guideLst>
        <p:guide orient="horz" pos="2160"/>
        <p:guide pos="3840"/>
      </p:guideLst>
    </p:cSldViewPr>
  </p:slideViewPr>
  <p:notesTextViewPr>
    <p:cViewPr>
      <p:scale>
        <a:sx n="3" d="2"/>
        <a:sy n="3" d="2"/>
      </p:scale>
      <p:origin x="0" y="0"/>
    </p:cViewPr>
  </p:notesTextViewPr>
  <p:notesViewPr>
    <p:cSldViewPr snapToGrid="0">
      <p:cViewPr varScale="1">
        <p:scale>
          <a:sx n="87" d="100"/>
          <a:sy n="87" d="100"/>
        </p:scale>
        <p:origin x="-387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handoutMaster" Target="handoutMasters/handoutMaster1.xml"/><Relationship Id="rId52" Type="http://schemas.openxmlformats.org/officeDocument/2006/relationships/notesMaster" Target="notesMasters/notesMaster1.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阿里巴巴普惠体" panose="00020600040101010101" charset="-122"/>
              <a:ea typeface="阿里巴巴普惠体" panose="00020600040101010101" charset="-122"/>
              <a:cs typeface="阿里巴巴普惠体" panose="0002060004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阿里巴巴普惠体" panose="00020600040101010101" charset="-122"/>
                <a:ea typeface="阿里巴巴普惠体" panose="00020600040101010101" charset="-122"/>
                <a:cs typeface="阿里巴巴普惠体" panose="00020600040101010101" charset="-122"/>
              </a:rPr>
            </a:fld>
            <a:endParaRPr lang="zh-CN" altLang="en-US">
              <a:latin typeface="阿里巴巴普惠体" panose="00020600040101010101" charset="-122"/>
              <a:ea typeface="阿里巴巴普惠体" panose="00020600040101010101" charset="-122"/>
              <a:cs typeface="阿里巴巴普惠体" panose="0002060004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阿里巴巴普惠体" panose="00020600040101010101" charset="-122"/>
              <a:ea typeface="阿里巴巴普惠体" panose="00020600040101010101" charset="-122"/>
              <a:cs typeface="阿里巴巴普惠体" panose="0002060004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阿里巴巴普惠体" panose="00020600040101010101" charset="-122"/>
                <a:ea typeface="阿里巴巴普惠体" panose="00020600040101010101" charset="-122"/>
                <a:cs typeface="阿里巴巴普惠体" panose="00020600040101010101" charset="-122"/>
              </a:rPr>
            </a:fld>
            <a:endParaRPr lang="zh-CN" altLang="en-US">
              <a:latin typeface="阿里巴巴普惠体" panose="00020600040101010101" charset="-122"/>
              <a:ea typeface="阿里巴巴普惠体" panose="00020600040101010101" charset="-122"/>
              <a:cs typeface="阿里巴巴普惠体" panose="0002060004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阿里巴巴普惠体" panose="00020600040101010101" charset="-122"/>
                <a:ea typeface="阿里巴巴普惠体" panose="00020600040101010101" charset="-122"/>
                <a:cs typeface="阿里巴巴普惠体" panose="0002060004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阿里巴巴普惠体" panose="00020600040101010101" charset="-122"/>
                <a:ea typeface="阿里巴巴普惠体" panose="00020600040101010101" charset="-122"/>
                <a:cs typeface="阿里巴巴普惠体" panose="0002060004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阿里巴巴普惠体" panose="00020600040101010101" charset="-122"/>
                <a:ea typeface="阿里巴巴普惠体" panose="00020600040101010101" charset="-122"/>
                <a:cs typeface="阿里巴巴普惠体" panose="0002060004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阿里巴巴普惠体" panose="00020600040101010101" charset="-122"/>
                <a:ea typeface="阿里巴巴普惠体" panose="00020600040101010101" charset="-122"/>
                <a:cs typeface="阿里巴巴普惠体" panose="0002060004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1pPr>
    <a:lvl2pPr marL="4572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2pPr>
    <a:lvl3pPr marL="9144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3pPr>
    <a:lvl4pPr marL="13716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4pPr>
    <a:lvl5pPr marL="1828800" algn="l" defTabSz="914400" rtl="0" eaLnBrk="1" latinLnBrk="0" hangingPunct="1">
      <a:defRPr sz="1200" kern="1200">
        <a:solidFill>
          <a:schemeClr val="tx1"/>
        </a:solidFill>
        <a:latin typeface="阿里巴巴普惠体" panose="00020600040101010101" charset="-122"/>
        <a:ea typeface="阿里巴巴普惠体" panose="00020600040101010101" charset="-122"/>
        <a:cs typeface="阿里巴巴普惠体" panose="0002060004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hyperlink" Target="http://www.1ppt.com/hangye/" TargetMode="Externa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1"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1"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
        <p:nvSpPr>
          <p:cNvPr id="9" name="TextBox 8"/>
          <p:cNvSpPr txBox="1"/>
          <p:nvPr userDrawn="1"/>
        </p:nvSpPr>
        <p:spPr>
          <a:xfrm>
            <a:off x="11651940" y="200"/>
            <a:ext cx="540060" cy="118430"/>
          </a:xfrm>
          <a:prstGeom prst="rect">
            <a:avLst/>
          </a:prstGeom>
          <a:noFill/>
        </p:spPr>
        <p:txBody>
          <a:bodyPr wrap="square" rtlCol="0">
            <a:spAutoFit/>
          </a:bodyPr>
          <a:lstStyle/>
          <a:p>
            <a:pPr>
              <a:lnSpc>
                <a:spcPct val="200000"/>
              </a:lnSpc>
            </a:pPr>
            <a:r>
              <a:rPr lang="zh-CN" altLang="en-US" sz="100" dirty="0">
                <a:latin typeface="微软雅黑" panose="020B0503020204020204" pitchFamily="34" charset="-122"/>
                <a:ea typeface="微软雅黑" panose="020B0503020204020204" pitchFamily="34" charset="-122"/>
                <a:hlinkClick r:id="rId7"/>
              </a:rPr>
              <a:t>行业</a:t>
            </a:r>
            <a:r>
              <a:rPr lang="en-US" altLang="zh-CN" sz="100" dirty="0">
                <a:latin typeface="微软雅黑" panose="020B0503020204020204" pitchFamily="34" charset="-122"/>
                <a:ea typeface="微软雅黑" panose="020B0503020204020204" pitchFamily="34" charset="-122"/>
                <a:hlinkClick r:id="rId7"/>
              </a:rPr>
              <a:t>PPT</a:t>
            </a:r>
            <a:r>
              <a:rPr lang="zh-CN" altLang="en-US" sz="100" dirty="0">
                <a:latin typeface="微软雅黑" panose="020B0503020204020204" pitchFamily="34" charset="-122"/>
                <a:ea typeface="微软雅黑" panose="020B0503020204020204" pitchFamily="34" charset="-122"/>
                <a:hlinkClick r:id="rId7"/>
              </a:rPr>
              <a:t>模板</a:t>
            </a:r>
            <a:r>
              <a:rPr lang="en-US" altLang="zh-CN" sz="100" dirty="0">
                <a:latin typeface="微软雅黑" panose="020B0503020204020204" pitchFamily="34" charset="-122"/>
                <a:ea typeface="微软雅黑" panose="020B0503020204020204" pitchFamily="34" charset="-122"/>
              </a:rPr>
              <a:t>http://www.1ppt.com/hangye/</a:t>
            </a:r>
            <a:endParaRPr lang="en-US" altLang="zh-CN" sz="10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3"/>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41"/>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3"/>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3"/>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3"/>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tags" Target="../tags/tag67.xml"/><Relationship Id="rId18" Type="http://schemas.openxmlformats.org/officeDocument/2006/relationships/tags" Target="../tags/tag66.xml"/><Relationship Id="rId17" Type="http://schemas.openxmlformats.org/officeDocument/2006/relationships/tags" Target="../tags/tag65.xml"/><Relationship Id="rId16" Type="http://schemas.openxmlformats.org/officeDocument/2006/relationships/tags" Target="../tags/tag64.xml"/><Relationship Id="rId15" Type="http://schemas.openxmlformats.org/officeDocument/2006/relationships/tags" Target="../tags/tag63.xml"/><Relationship Id="rId14" Type="http://schemas.openxmlformats.org/officeDocument/2006/relationships/tags" Target="../tags/tag62.xml"/><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1.png"/><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阿里巴巴普惠体" panose="00020600040101010101" charset="-122"/>
                <a:ea typeface="阿里巴巴普惠体" panose="00020600040101010101" charset="-122"/>
                <a:cs typeface="阿里巴巴普惠体"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阿里巴巴普惠体" panose="00020600040101010101" charset="-122"/>
                <a:ea typeface="阿里巴巴普惠体" panose="00020600040101010101" charset="-122"/>
                <a:cs typeface="阿里巴巴普惠体" panose="00020600040101010101"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阿里巴巴普惠体" panose="00020600040101010101" charset="-122"/>
                <a:ea typeface="阿里巴巴普惠体" panose="00020600040101010101" charset="-122"/>
                <a:cs typeface="阿里巴巴普惠体" panose="00020600040101010101" charset="-122"/>
              </a:defRPr>
            </a:lvl1pPr>
          </a:lstStyle>
          <a:p>
            <a:fld id="{49AE70B2-8BF9-45C0-BB95-33D1B9D3A854}" type="slidenum">
              <a:rPr lang="zh-CN" altLang="en-US" smtClean="0"/>
            </a:fld>
            <a:endParaRPr lang="zh-CN" altLang="en-US" dirty="0"/>
          </a:p>
        </p:txBody>
      </p:sp>
    </p:spTree>
    <p:custDataLst>
      <p:tags r:id="rId19"/>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阿里巴巴普惠体" panose="00020600040101010101" charset="-122"/>
          <a:ea typeface="阿里巴巴普惠体" panose="00020600040101010101" charset="-122"/>
          <a:cs typeface="阿里巴巴普惠体" panose="00020600040101010101"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阿里巴巴普惠体" panose="00020600040101010101" charset="-122"/>
          <a:ea typeface="阿里巴巴普惠体" panose="00020600040101010101" charset="-122"/>
          <a:cs typeface="阿里巴巴普惠体" panose="0002060004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4"/>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68.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3" Type="http://schemas.openxmlformats.org/officeDocument/2006/relationships/slideLayout" Target="../slideLayouts/slideLayout1.xml"/><Relationship Id="rId12" Type="http://schemas.openxmlformats.org/officeDocument/2006/relationships/tags" Target="../tags/tag80.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tags" Target="../tags/tag69.xml"/></Relationships>
</file>

<file path=ppt/slides/_rels/slide4.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7" Type="http://schemas.openxmlformats.org/officeDocument/2006/relationships/slideLayout" Target="../slideLayouts/slideLayout1.xml"/><Relationship Id="rId56" Type="http://schemas.openxmlformats.org/officeDocument/2006/relationships/tags" Target="../tags/tag135.xml"/><Relationship Id="rId55" Type="http://schemas.openxmlformats.org/officeDocument/2006/relationships/tags" Target="../tags/tag134.xml"/><Relationship Id="rId54" Type="http://schemas.openxmlformats.org/officeDocument/2006/relationships/tags" Target="../tags/tag133.xml"/><Relationship Id="rId53" Type="http://schemas.openxmlformats.org/officeDocument/2006/relationships/tags" Target="../tags/tag132.xml"/><Relationship Id="rId52" Type="http://schemas.openxmlformats.org/officeDocument/2006/relationships/tags" Target="../tags/tag131.xml"/><Relationship Id="rId51" Type="http://schemas.openxmlformats.org/officeDocument/2006/relationships/tags" Target="../tags/tag130.xml"/><Relationship Id="rId50" Type="http://schemas.openxmlformats.org/officeDocument/2006/relationships/tags" Target="../tags/tag129.xml"/><Relationship Id="rId5" Type="http://schemas.openxmlformats.org/officeDocument/2006/relationships/tags" Target="../tags/tag84.xml"/><Relationship Id="rId49" Type="http://schemas.openxmlformats.org/officeDocument/2006/relationships/tags" Target="../tags/tag128.xml"/><Relationship Id="rId48" Type="http://schemas.openxmlformats.org/officeDocument/2006/relationships/tags" Target="../tags/tag127.xml"/><Relationship Id="rId47" Type="http://schemas.openxmlformats.org/officeDocument/2006/relationships/tags" Target="../tags/tag126.xml"/><Relationship Id="rId46" Type="http://schemas.openxmlformats.org/officeDocument/2006/relationships/tags" Target="../tags/tag125.xml"/><Relationship Id="rId45" Type="http://schemas.openxmlformats.org/officeDocument/2006/relationships/tags" Target="../tags/tag124.xml"/><Relationship Id="rId44" Type="http://schemas.openxmlformats.org/officeDocument/2006/relationships/tags" Target="../tags/tag123.xml"/><Relationship Id="rId43" Type="http://schemas.openxmlformats.org/officeDocument/2006/relationships/tags" Target="../tags/tag122.xml"/><Relationship Id="rId42" Type="http://schemas.openxmlformats.org/officeDocument/2006/relationships/tags" Target="../tags/tag121.xml"/><Relationship Id="rId41" Type="http://schemas.openxmlformats.org/officeDocument/2006/relationships/tags" Target="../tags/tag120.xml"/><Relationship Id="rId40" Type="http://schemas.openxmlformats.org/officeDocument/2006/relationships/tags" Target="../tags/tag119.xml"/><Relationship Id="rId4" Type="http://schemas.openxmlformats.org/officeDocument/2006/relationships/tags" Target="../tags/tag83.xml"/><Relationship Id="rId39" Type="http://schemas.openxmlformats.org/officeDocument/2006/relationships/tags" Target="../tags/tag118.xml"/><Relationship Id="rId38" Type="http://schemas.openxmlformats.org/officeDocument/2006/relationships/tags" Target="../tags/tag117.xml"/><Relationship Id="rId37" Type="http://schemas.openxmlformats.org/officeDocument/2006/relationships/tags" Target="../tags/tag116.xml"/><Relationship Id="rId36" Type="http://schemas.openxmlformats.org/officeDocument/2006/relationships/tags" Target="../tags/tag115.xml"/><Relationship Id="rId35" Type="http://schemas.openxmlformats.org/officeDocument/2006/relationships/tags" Target="../tags/tag114.xml"/><Relationship Id="rId34" Type="http://schemas.openxmlformats.org/officeDocument/2006/relationships/tags" Target="../tags/tag113.xml"/><Relationship Id="rId33" Type="http://schemas.openxmlformats.org/officeDocument/2006/relationships/tags" Target="../tags/tag112.xml"/><Relationship Id="rId32" Type="http://schemas.openxmlformats.org/officeDocument/2006/relationships/tags" Target="../tags/tag111.xml"/><Relationship Id="rId31" Type="http://schemas.openxmlformats.org/officeDocument/2006/relationships/tags" Target="../tags/tag110.xml"/><Relationship Id="rId30" Type="http://schemas.openxmlformats.org/officeDocument/2006/relationships/tags" Target="../tags/tag109.xml"/><Relationship Id="rId3" Type="http://schemas.openxmlformats.org/officeDocument/2006/relationships/tags" Target="../tags/tag82.xml"/><Relationship Id="rId29" Type="http://schemas.openxmlformats.org/officeDocument/2006/relationships/tags" Target="../tags/tag108.xml"/><Relationship Id="rId28" Type="http://schemas.openxmlformats.org/officeDocument/2006/relationships/tags" Target="../tags/tag107.xml"/><Relationship Id="rId27" Type="http://schemas.openxmlformats.org/officeDocument/2006/relationships/tags" Target="../tags/tag106.xml"/><Relationship Id="rId26" Type="http://schemas.openxmlformats.org/officeDocument/2006/relationships/tags" Target="../tags/tag105.xml"/><Relationship Id="rId25" Type="http://schemas.openxmlformats.org/officeDocument/2006/relationships/tags" Target="../tags/tag104.xml"/><Relationship Id="rId24" Type="http://schemas.openxmlformats.org/officeDocument/2006/relationships/tags" Target="../tags/tag103.xml"/><Relationship Id="rId23" Type="http://schemas.openxmlformats.org/officeDocument/2006/relationships/tags" Target="../tags/tag102.xml"/><Relationship Id="rId22" Type="http://schemas.openxmlformats.org/officeDocument/2006/relationships/tags" Target="../tags/tag101.xml"/><Relationship Id="rId21" Type="http://schemas.openxmlformats.org/officeDocument/2006/relationships/tags" Target="../tags/tag100.xml"/><Relationship Id="rId20" Type="http://schemas.openxmlformats.org/officeDocument/2006/relationships/tags" Target="../tags/tag99.xml"/><Relationship Id="rId2" Type="http://schemas.openxmlformats.org/officeDocument/2006/relationships/tags" Target="../tags/tag81.xml"/><Relationship Id="rId19" Type="http://schemas.openxmlformats.org/officeDocument/2006/relationships/tags" Target="../tags/tag98.xml"/><Relationship Id="rId18" Type="http://schemas.openxmlformats.org/officeDocument/2006/relationships/tags" Target="../tags/tag97.xml"/><Relationship Id="rId17" Type="http://schemas.openxmlformats.org/officeDocument/2006/relationships/tags" Target="../tags/tag96.xml"/><Relationship Id="rId16" Type="http://schemas.openxmlformats.org/officeDocument/2006/relationships/tags" Target="../tags/tag95.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36.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42.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43.xml"/><Relationship Id="rId2" Type="http://schemas.openxmlformats.org/officeDocument/2006/relationships/image" Target="../media/image11.pn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44.xml"/><Relationship Id="rId2" Type="http://schemas.openxmlformats.org/officeDocument/2006/relationships/image" Target="../media/image12.pn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47.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48.xml"/><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49.xml"/><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50.xml"/><Relationship Id="rId3" Type="http://schemas.openxmlformats.org/officeDocument/2006/relationships/image" Target="../media/image18.png"/><Relationship Id="rId2" Type="http://schemas.openxmlformats.org/officeDocument/2006/relationships/image" Target="../media/image8.jpe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55.xml"/><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60.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61.xml"/><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9" Type="http://schemas.openxmlformats.org/officeDocument/2006/relationships/tags" Target="../tags/tag167.xml"/><Relationship Id="rId8" Type="http://schemas.openxmlformats.org/officeDocument/2006/relationships/tags" Target="../tags/tag166.xml"/><Relationship Id="rId7" Type="http://schemas.openxmlformats.org/officeDocument/2006/relationships/image" Target="../media/image25.png"/><Relationship Id="rId6" Type="http://schemas.openxmlformats.org/officeDocument/2006/relationships/tags" Target="../tags/tag165.xml"/><Relationship Id="rId5" Type="http://schemas.openxmlformats.org/officeDocument/2006/relationships/image" Target="../media/image24.png"/><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4" Type="http://schemas.openxmlformats.org/officeDocument/2006/relationships/slideLayout" Target="../slideLayouts/slideLayout1.xml"/><Relationship Id="rId13" Type="http://schemas.openxmlformats.org/officeDocument/2006/relationships/tags" Target="../tags/tag170.xml"/><Relationship Id="rId12" Type="http://schemas.openxmlformats.org/officeDocument/2006/relationships/image" Target="../media/image26.png"/><Relationship Id="rId11" Type="http://schemas.openxmlformats.org/officeDocument/2006/relationships/tags" Target="../tags/tag169.xml"/><Relationship Id="rId10" Type="http://schemas.openxmlformats.org/officeDocument/2006/relationships/tags" Target="../tags/tag168.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image" Target="../media/image27.png"/><Relationship Id="rId7" Type="http://schemas.openxmlformats.org/officeDocument/2006/relationships/tags" Target="../tags/tag176.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3" Type="http://schemas.openxmlformats.org/officeDocument/2006/relationships/tags" Target="../tags/tag172.xml"/><Relationship Id="rId2" Type="http://schemas.openxmlformats.org/officeDocument/2006/relationships/tags" Target="../tags/tag171.xml"/><Relationship Id="rId10" Type="http://schemas.openxmlformats.org/officeDocument/2006/relationships/slideLayout" Target="../slideLayouts/slideLayout1.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tags" Target="../tags/tag181.xml"/><Relationship Id="rId58" Type="http://schemas.openxmlformats.org/officeDocument/2006/relationships/slideLayout" Target="../slideLayouts/slideLayout1.xml"/><Relationship Id="rId57" Type="http://schemas.openxmlformats.org/officeDocument/2006/relationships/tags" Target="../tags/tag232.xml"/><Relationship Id="rId56" Type="http://schemas.openxmlformats.org/officeDocument/2006/relationships/tags" Target="../tags/tag231.xml"/><Relationship Id="rId55" Type="http://schemas.openxmlformats.org/officeDocument/2006/relationships/tags" Target="../tags/tag230.xml"/><Relationship Id="rId54" Type="http://schemas.openxmlformats.org/officeDocument/2006/relationships/tags" Target="../tags/tag229.xml"/><Relationship Id="rId53" Type="http://schemas.openxmlformats.org/officeDocument/2006/relationships/tags" Target="../tags/tag228.xml"/><Relationship Id="rId52" Type="http://schemas.openxmlformats.org/officeDocument/2006/relationships/tags" Target="../tags/tag227.xml"/><Relationship Id="rId51" Type="http://schemas.openxmlformats.org/officeDocument/2006/relationships/tags" Target="../tags/tag226.xml"/><Relationship Id="rId50" Type="http://schemas.openxmlformats.org/officeDocument/2006/relationships/tags" Target="../tags/tag225.xml"/><Relationship Id="rId5" Type="http://schemas.openxmlformats.org/officeDocument/2006/relationships/tags" Target="../tags/tag180.xml"/><Relationship Id="rId49" Type="http://schemas.openxmlformats.org/officeDocument/2006/relationships/tags" Target="../tags/tag224.xml"/><Relationship Id="rId48" Type="http://schemas.openxmlformats.org/officeDocument/2006/relationships/tags" Target="../tags/tag223.xml"/><Relationship Id="rId47" Type="http://schemas.openxmlformats.org/officeDocument/2006/relationships/tags" Target="../tags/tag222.xml"/><Relationship Id="rId46" Type="http://schemas.openxmlformats.org/officeDocument/2006/relationships/tags" Target="../tags/tag221.xml"/><Relationship Id="rId45" Type="http://schemas.openxmlformats.org/officeDocument/2006/relationships/tags" Target="../tags/tag220.xml"/><Relationship Id="rId44" Type="http://schemas.openxmlformats.org/officeDocument/2006/relationships/tags" Target="../tags/tag219.xml"/><Relationship Id="rId43" Type="http://schemas.openxmlformats.org/officeDocument/2006/relationships/tags" Target="../tags/tag218.xml"/><Relationship Id="rId42" Type="http://schemas.openxmlformats.org/officeDocument/2006/relationships/tags" Target="../tags/tag217.xml"/><Relationship Id="rId41" Type="http://schemas.openxmlformats.org/officeDocument/2006/relationships/tags" Target="../tags/tag216.xml"/><Relationship Id="rId40" Type="http://schemas.openxmlformats.org/officeDocument/2006/relationships/tags" Target="../tags/tag215.xml"/><Relationship Id="rId4" Type="http://schemas.openxmlformats.org/officeDocument/2006/relationships/tags" Target="../tags/tag179.xml"/><Relationship Id="rId39" Type="http://schemas.openxmlformats.org/officeDocument/2006/relationships/tags" Target="../tags/tag214.xml"/><Relationship Id="rId38" Type="http://schemas.openxmlformats.org/officeDocument/2006/relationships/tags" Target="../tags/tag213.xml"/><Relationship Id="rId37" Type="http://schemas.openxmlformats.org/officeDocument/2006/relationships/tags" Target="../tags/tag212.xml"/><Relationship Id="rId36" Type="http://schemas.openxmlformats.org/officeDocument/2006/relationships/tags" Target="../tags/tag211.xml"/><Relationship Id="rId35" Type="http://schemas.openxmlformats.org/officeDocument/2006/relationships/tags" Target="../tags/tag210.xml"/><Relationship Id="rId34" Type="http://schemas.openxmlformats.org/officeDocument/2006/relationships/tags" Target="../tags/tag209.xml"/><Relationship Id="rId33" Type="http://schemas.openxmlformats.org/officeDocument/2006/relationships/tags" Target="../tags/tag208.xml"/><Relationship Id="rId32" Type="http://schemas.openxmlformats.org/officeDocument/2006/relationships/tags" Target="../tags/tag207.xml"/><Relationship Id="rId31" Type="http://schemas.openxmlformats.org/officeDocument/2006/relationships/tags" Target="../tags/tag206.xml"/><Relationship Id="rId30" Type="http://schemas.openxmlformats.org/officeDocument/2006/relationships/tags" Target="../tags/tag205.xml"/><Relationship Id="rId3" Type="http://schemas.openxmlformats.org/officeDocument/2006/relationships/tags" Target="../tags/tag178.xml"/><Relationship Id="rId29" Type="http://schemas.openxmlformats.org/officeDocument/2006/relationships/tags" Target="../tags/tag204.xml"/><Relationship Id="rId28" Type="http://schemas.openxmlformats.org/officeDocument/2006/relationships/tags" Target="../tags/tag203.xml"/><Relationship Id="rId27" Type="http://schemas.openxmlformats.org/officeDocument/2006/relationships/tags" Target="../tags/tag202.xml"/><Relationship Id="rId26" Type="http://schemas.openxmlformats.org/officeDocument/2006/relationships/tags" Target="../tags/tag201.xml"/><Relationship Id="rId25" Type="http://schemas.openxmlformats.org/officeDocument/2006/relationships/tags" Target="../tags/tag200.xml"/><Relationship Id="rId24" Type="http://schemas.openxmlformats.org/officeDocument/2006/relationships/tags" Target="../tags/tag199.xml"/><Relationship Id="rId23" Type="http://schemas.openxmlformats.org/officeDocument/2006/relationships/tags" Target="../tags/tag198.xml"/><Relationship Id="rId22" Type="http://schemas.openxmlformats.org/officeDocument/2006/relationships/tags" Target="../tags/tag197.xml"/><Relationship Id="rId21" Type="http://schemas.openxmlformats.org/officeDocument/2006/relationships/tags" Target="../tags/tag196.xml"/><Relationship Id="rId20" Type="http://schemas.openxmlformats.org/officeDocument/2006/relationships/tags" Target="../tags/tag195.xml"/><Relationship Id="rId2" Type="http://schemas.openxmlformats.org/officeDocument/2006/relationships/image" Target="../media/image28.png"/><Relationship Id="rId19" Type="http://schemas.openxmlformats.org/officeDocument/2006/relationships/tags" Target="../tags/tag194.xml"/><Relationship Id="rId18" Type="http://schemas.openxmlformats.org/officeDocument/2006/relationships/tags" Target="../tags/tag193.xml"/><Relationship Id="rId17" Type="http://schemas.openxmlformats.org/officeDocument/2006/relationships/tags" Target="../tags/tag192.xml"/><Relationship Id="rId16" Type="http://schemas.openxmlformats.org/officeDocument/2006/relationships/tags" Target="../tags/tag191.xml"/><Relationship Id="rId15" Type="http://schemas.openxmlformats.org/officeDocument/2006/relationships/tags" Target="../tags/tag190.xml"/><Relationship Id="rId14" Type="http://schemas.openxmlformats.org/officeDocument/2006/relationships/tags" Target="../tags/tag189.xml"/><Relationship Id="rId13" Type="http://schemas.openxmlformats.org/officeDocument/2006/relationships/tags" Target="../tags/tag188.xml"/><Relationship Id="rId12" Type="http://schemas.openxmlformats.org/officeDocument/2006/relationships/tags" Target="../tags/tag187.xml"/><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34.xml"/><Relationship Id="rId4" Type="http://schemas.openxmlformats.org/officeDocument/2006/relationships/image" Target="../media/image29.png"/><Relationship Id="rId3" Type="http://schemas.openxmlformats.org/officeDocument/2006/relationships/tags" Target="../tags/tag233.xml"/><Relationship Id="rId2" Type="http://schemas.openxmlformats.org/officeDocument/2006/relationships/image" Target="../media/image11.png"/><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237.xml"/><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image" Target="../media/image8.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38.xml"/><Relationship Id="rId2" Type="http://schemas.openxmlformats.org/officeDocument/2006/relationships/image" Target="../media/image32.png"/><Relationship Id="rId1" Type="http://schemas.openxmlformats.org/officeDocument/2006/relationships/image" Target="../media/image8.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39.xml"/><Relationship Id="rId2" Type="http://schemas.openxmlformats.org/officeDocument/2006/relationships/image" Target="../media/image33.png"/><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40.xml"/><Relationship Id="rId2" Type="http://schemas.openxmlformats.org/officeDocument/2006/relationships/image" Target="../media/image34.png"/><Relationship Id="rId1" Type="http://schemas.openxmlformats.org/officeDocument/2006/relationships/image" Target="../media/image8.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41.xml"/><Relationship Id="rId2" Type="http://schemas.openxmlformats.org/officeDocument/2006/relationships/image" Target="../media/image35.png"/><Relationship Id="rId1" Type="http://schemas.openxmlformats.org/officeDocument/2006/relationships/image" Target="../media/image8.jpe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44.xml"/><Relationship Id="rId4" Type="http://schemas.openxmlformats.org/officeDocument/2006/relationships/image" Target="../media/image36.jpeg"/><Relationship Id="rId3" Type="http://schemas.openxmlformats.org/officeDocument/2006/relationships/tags" Target="../tags/tag243.xml"/><Relationship Id="rId2" Type="http://schemas.openxmlformats.org/officeDocument/2006/relationships/tags" Target="../tags/tag242.xml"/><Relationship Id="rId1" Type="http://schemas.openxmlformats.org/officeDocument/2006/relationships/image" Target="../media/image8.jpe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48.xml"/><Relationship Id="rId6" Type="http://schemas.openxmlformats.org/officeDocument/2006/relationships/image" Target="../media/image38.png"/><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image" Target="../media/image8.jpeg"/><Relationship Id="rId1"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52.xml"/><Relationship Id="rId6" Type="http://schemas.openxmlformats.org/officeDocument/2006/relationships/image" Target="../media/image38.png"/><Relationship Id="rId5" Type="http://schemas.openxmlformats.org/officeDocument/2006/relationships/tags" Target="../tags/tag251.xml"/><Relationship Id="rId4" Type="http://schemas.openxmlformats.org/officeDocument/2006/relationships/tags" Target="../tags/tag250.xml"/><Relationship Id="rId3" Type="http://schemas.openxmlformats.org/officeDocument/2006/relationships/tags" Target="../tags/tag249.xml"/><Relationship Id="rId2" Type="http://schemas.openxmlformats.org/officeDocument/2006/relationships/image" Target="../media/image37.png"/><Relationship Id="rId1" Type="http://schemas.openxmlformats.org/officeDocument/2006/relationships/image" Target="../media/image8.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53.xml"/><Relationship Id="rId2" Type="http://schemas.openxmlformats.org/officeDocument/2006/relationships/image" Target="../media/image8.jpeg"/><Relationship Id="rId1" Type="http://schemas.openxmlformats.org/officeDocument/2006/relationships/image" Target="../media/image39.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54.xml"/><Relationship Id="rId2" Type="http://schemas.openxmlformats.org/officeDocument/2006/relationships/image" Target="../media/image40.jpeg"/><Relationship Id="rId1" Type="http://schemas.openxmlformats.org/officeDocument/2006/relationships/image" Target="../media/image8.jpeg"/></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57.xml"/><Relationship Id="rId4" Type="http://schemas.openxmlformats.org/officeDocument/2006/relationships/image" Target="../media/image41.png"/><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image" Target="../media/image8.jpe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263.xml"/><Relationship Id="rId7" Type="http://schemas.openxmlformats.org/officeDocument/2006/relationships/image" Target="../media/image42.png"/><Relationship Id="rId6" Type="http://schemas.openxmlformats.org/officeDocument/2006/relationships/tags" Target="../tags/tag262.xml"/><Relationship Id="rId5" Type="http://schemas.openxmlformats.org/officeDocument/2006/relationships/tags" Target="../tags/tag261.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image" Target="../media/image8.jpe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64.xml"/><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8.jpe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267.xml"/><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image" Target="../media/image11.png"/><Relationship Id="rId1" Type="http://schemas.openxmlformats.org/officeDocument/2006/relationships/image" Target="../media/image8.jpe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69.xml"/><Relationship Id="rId3" Type="http://schemas.openxmlformats.org/officeDocument/2006/relationships/tags" Target="../tags/tag268.xml"/><Relationship Id="rId2" Type="http://schemas.openxmlformats.org/officeDocument/2006/relationships/image" Target="../media/image45.jpeg"/><Relationship Id="rId1" Type="http://schemas.openxmlformats.org/officeDocument/2006/relationships/image" Target="../media/image8.jpeg"/></Relationships>
</file>

<file path=ppt/slides/_rels/slide36.xml.rels><?xml version="1.0" encoding="UTF-8" standalone="yes"?>
<Relationships xmlns="http://schemas.openxmlformats.org/package/2006/relationships"><Relationship Id="rId9" Type="http://schemas.openxmlformats.org/officeDocument/2006/relationships/tags" Target="../tags/tag276.xml"/><Relationship Id="rId8" Type="http://schemas.openxmlformats.org/officeDocument/2006/relationships/tags" Target="../tags/tag275.xml"/><Relationship Id="rId7" Type="http://schemas.openxmlformats.org/officeDocument/2006/relationships/tags" Target="../tags/tag274.xml"/><Relationship Id="rId6" Type="http://schemas.openxmlformats.org/officeDocument/2006/relationships/tags" Target="../tags/tag273.xml"/><Relationship Id="rId58" Type="http://schemas.openxmlformats.org/officeDocument/2006/relationships/slideLayout" Target="../slideLayouts/slideLayout1.xml"/><Relationship Id="rId57" Type="http://schemas.openxmlformats.org/officeDocument/2006/relationships/tags" Target="../tags/tag324.xml"/><Relationship Id="rId56" Type="http://schemas.openxmlformats.org/officeDocument/2006/relationships/tags" Target="../tags/tag323.xml"/><Relationship Id="rId55" Type="http://schemas.openxmlformats.org/officeDocument/2006/relationships/tags" Target="../tags/tag322.xml"/><Relationship Id="rId54" Type="http://schemas.openxmlformats.org/officeDocument/2006/relationships/tags" Target="../tags/tag321.xml"/><Relationship Id="rId53" Type="http://schemas.openxmlformats.org/officeDocument/2006/relationships/tags" Target="../tags/tag320.xml"/><Relationship Id="rId52" Type="http://schemas.openxmlformats.org/officeDocument/2006/relationships/tags" Target="../tags/tag319.xml"/><Relationship Id="rId51" Type="http://schemas.openxmlformats.org/officeDocument/2006/relationships/tags" Target="../tags/tag318.xml"/><Relationship Id="rId50" Type="http://schemas.openxmlformats.org/officeDocument/2006/relationships/tags" Target="../tags/tag317.xml"/><Relationship Id="rId5" Type="http://schemas.openxmlformats.org/officeDocument/2006/relationships/tags" Target="../tags/tag272.xml"/><Relationship Id="rId49" Type="http://schemas.openxmlformats.org/officeDocument/2006/relationships/tags" Target="../tags/tag316.xml"/><Relationship Id="rId48" Type="http://schemas.openxmlformats.org/officeDocument/2006/relationships/tags" Target="../tags/tag315.xml"/><Relationship Id="rId47" Type="http://schemas.openxmlformats.org/officeDocument/2006/relationships/tags" Target="../tags/tag314.xml"/><Relationship Id="rId46" Type="http://schemas.openxmlformats.org/officeDocument/2006/relationships/tags" Target="../tags/tag313.xml"/><Relationship Id="rId45" Type="http://schemas.openxmlformats.org/officeDocument/2006/relationships/tags" Target="../tags/tag312.xml"/><Relationship Id="rId44" Type="http://schemas.openxmlformats.org/officeDocument/2006/relationships/tags" Target="../tags/tag311.xml"/><Relationship Id="rId43" Type="http://schemas.openxmlformats.org/officeDocument/2006/relationships/tags" Target="../tags/tag310.xml"/><Relationship Id="rId42" Type="http://schemas.openxmlformats.org/officeDocument/2006/relationships/tags" Target="../tags/tag309.xml"/><Relationship Id="rId41" Type="http://schemas.openxmlformats.org/officeDocument/2006/relationships/tags" Target="../tags/tag308.xml"/><Relationship Id="rId40" Type="http://schemas.openxmlformats.org/officeDocument/2006/relationships/tags" Target="../tags/tag307.xml"/><Relationship Id="rId4" Type="http://schemas.openxmlformats.org/officeDocument/2006/relationships/tags" Target="../tags/tag271.xml"/><Relationship Id="rId39" Type="http://schemas.openxmlformats.org/officeDocument/2006/relationships/tags" Target="../tags/tag306.xml"/><Relationship Id="rId38" Type="http://schemas.openxmlformats.org/officeDocument/2006/relationships/tags" Target="../tags/tag305.xml"/><Relationship Id="rId37" Type="http://schemas.openxmlformats.org/officeDocument/2006/relationships/tags" Target="../tags/tag304.xml"/><Relationship Id="rId36" Type="http://schemas.openxmlformats.org/officeDocument/2006/relationships/tags" Target="../tags/tag303.xml"/><Relationship Id="rId35" Type="http://schemas.openxmlformats.org/officeDocument/2006/relationships/tags" Target="../tags/tag302.xml"/><Relationship Id="rId34" Type="http://schemas.openxmlformats.org/officeDocument/2006/relationships/tags" Target="../tags/tag301.xml"/><Relationship Id="rId33" Type="http://schemas.openxmlformats.org/officeDocument/2006/relationships/tags" Target="../tags/tag300.xml"/><Relationship Id="rId32" Type="http://schemas.openxmlformats.org/officeDocument/2006/relationships/tags" Target="../tags/tag299.xml"/><Relationship Id="rId31" Type="http://schemas.openxmlformats.org/officeDocument/2006/relationships/tags" Target="../tags/tag298.xml"/><Relationship Id="rId30" Type="http://schemas.openxmlformats.org/officeDocument/2006/relationships/tags" Target="../tags/tag297.xml"/><Relationship Id="rId3" Type="http://schemas.openxmlformats.org/officeDocument/2006/relationships/tags" Target="../tags/tag270.xml"/><Relationship Id="rId29" Type="http://schemas.openxmlformats.org/officeDocument/2006/relationships/tags" Target="../tags/tag296.xml"/><Relationship Id="rId28" Type="http://schemas.openxmlformats.org/officeDocument/2006/relationships/tags" Target="../tags/tag295.xml"/><Relationship Id="rId27" Type="http://schemas.openxmlformats.org/officeDocument/2006/relationships/tags" Target="../tags/tag294.xml"/><Relationship Id="rId26" Type="http://schemas.openxmlformats.org/officeDocument/2006/relationships/tags" Target="../tags/tag293.xml"/><Relationship Id="rId25" Type="http://schemas.openxmlformats.org/officeDocument/2006/relationships/tags" Target="../tags/tag292.xml"/><Relationship Id="rId24" Type="http://schemas.openxmlformats.org/officeDocument/2006/relationships/tags" Target="../tags/tag291.xml"/><Relationship Id="rId23" Type="http://schemas.openxmlformats.org/officeDocument/2006/relationships/tags" Target="../tags/tag290.xml"/><Relationship Id="rId22" Type="http://schemas.openxmlformats.org/officeDocument/2006/relationships/tags" Target="../tags/tag289.xml"/><Relationship Id="rId21" Type="http://schemas.openxmlformats.org/officeDocument/2006/relationships/tags" Target="../tags/tag288.xml"/><Relationship Id="rId20" Type="http://schemas.openxmlformats.org/officeDocument/2006/relationships/tags" Target="../tags/tag287.xml"/><Relationship Id="rId2" Type="http://schemas.openxmlformats.org/officeDocument/2006/relationships/image" Target="../media/image28.png"/><Relationship Id="rId19" Type="http://schemas.openxmlformats.org/officeDocument/2006/relationships/tags" Target="../tags/tag286.xml"/><Relationship Id="rId18" Type="http://schemas.openxmlformats.org/officeDocument/2006/relationships/tags" Target="../tags/tag285.xml"/><Relationship Id="rId17" Type="http://schemas.openxmlformats.org/officeDocument/2006/relationships/tags" Target="../tags/tag284.xml"/><Relationship Id="rId16" Type="http://schemas.openxmlformats.org/officeDocument/2006/relationships/tags" Target="../tags/tag283.xml"/><Relationship Id="rId15" Type="http://schemas.openxmlformats.org/officeDocument/2006/relationships/tags" Target="../tags/tag282.xml"/><Relationship Id="rId14" Type="http://schemas.openxmlformats.org/officeDocument/2006/relationships/tags" Target="../tags/tag281.xml"/><Relationship Id="rId13" Type="http://schemas.openxmlformats.org/officeDocument/2006/relationships/tags" Target="../tags/tag280.xml"/><Relationship Id="rId12" Type="http://schemas.openxmlformats.org/officeDocument/2006/relationships/tags" Target="../tags/tag279.xml"/><Relationship Id="rId11" Type="http://schemas.openxmlformats.org/officeDocument/2006/relationships/tags" Target="../tags/tag278.xml"/><Relationship Id="rId10" Type="http://schemas.openxmlformats.org/officeDocument/2006/relationships/tags" Target="../tags/tag277.xml"/><Relationship Id="rId1" Type="http://schemas.openxmlformats.org/officeDocument/2006/relationships/image" Target="../media/image7.pn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326.xml"/><Relationship Id="rId4" Type="http://schemas.openxmlformats.org/officeDocument/2006/relationships/image" Target="../media/image46.png"/><Relationship Id="rId3" Type="http://schemas.openxmlformats.org/officeDocument/2006/relationships/image" Target="../media/image11.png"/><Relationship Id="rId2" Type="http://schemas.openxmlformats.org/officeDocument/2006/relationships/tags" Target="../tags/tag325.xml"/><Relationship Id="rId1" Type="http://schemas.openxmlformats.org/officeDocument/2006/relationships/image" Target="../media/image8.jpeg"/></Relationships>
</file>

<file path=ppt/slides/_rels/slide3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27.xml"/><Relationship Id="rId3" Type="http://schemas.openxmlformats.org/officeDocument/2006/relationships/image" Target="../media/image47.png"/><Relationship Id="rId2" Type="http://schemas.openxmlformats.org/officeDocument/2006/relationships/image" Target="../media/image17.png"/><Relationship Id="rId1" Type="http://schemas.openxmlformats.org/officeDocument/2006/relationships/image" Target="../media/image8.jpe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28.xml"/><Relationship Id="rId3" Type="http://schemas.openxmlformats.org/officeDocument/2006/relationships/image" Target="../media/image49.png"/><Relationship Id="rId2" Type="http://schemas.openxmlformats.org/officeDocument/2006/relationships/image" Target="../media/image8.jpeg"/><Relationship Id="rId1" Type="http://schemas.openxmlformats.org/officeDocument/2006/relationships/image" Target="../media/image48.png"/></Relationships>
</file>

<file path=ppt/slides/_rels/slide40.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image" Target="../media/image52.jpeg"/><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8.jpeg"/></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31.xml"/><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53.png"/></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32.xml"/><Relationship Id="rId3" Type="http://schemas.openxmlformats.org/officeDocument/2006/relationships/image" Target="../media/image54.jpeg"/><Relationship Id="rId2" Type="http://schemas.openxmlformats.org/officeDocument/2006/relationships/image" Target="../media/image9.png"/><Relationship Id="rId1" Type="http://schemas.openxmlformats.org/officeDocument/2006/relationships/image" Target="../media/image8.jpeg"/></Relationships>
</file>

<file path=ppt/slides/_rels/slide4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335.xml"/><Relationship Id="rId6" Type="http://schemas.openxmlformats.org/officeDocument/2006/relationships/tags" Target="../tags/tag334.xml"/><Relationship Id="rId5" Type="http://schemas.openxmlformats.org/officeDocument/2006/relationships/image" Target="../media/image57.jpeg"/><Relationship Id="rId4" Type="http://schemas.openxmlformats.org/officeDocument/2006/relationships/tags" Target="../tags/tag333.xml"/><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8.jpe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36.xml"/><Relationship Id="rId3" Type="http://schemas.openxmlformats.org/officeDocument/2006/relationships/image" Target="../media/image58.png"/><Relationship Id="rId2" Type="http://schemas.openxmlformats.org/officeDocument/2006/relationships/image" Target="../media/image9.png"/><Relationship Id="rId1" Type="http://schemas.openxmlformats.org/officeDocument/2006/relationships/image" Target="../media/image8.jpeg"/></Relationships>
</file>

<file path=ppt/slides/_rels/slide4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338.xml"/><Relationship Id="rId4" Type="http://schemas.openxmlformats.org/officeDocument/2006/relationships/tags" Target="../tags/tag337.xml"/><Relationship Id="rId3" Type="http://schemas.openxmlformats.org/officeDocument/2006/relationships/image" Target="../media/image59.jpeg"/><Relationship Id="rId2" Type="http://schemas.openxmlformats.org/officeDocument/2006/relationships/image" Target="../media/image9.png"/><Relationship Id="rId1" Type="http://schemas.openxmlformats.org/officeDocument/2006/relationships/image" Target="../media/image8.jpeg"/></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39.xml"/><Relationship Id="rId3" Type="http://schemas.openxmlformats.org/officeDocument/2006/relationships/image" Target="../media/image60.png"/><Relationship Id="rId2" Type="http://schemas.openxmlformats.org/officeDocument/2006/relationships/image" Target="../media/image9.png"/><Relationship Id="rId1" Type="http://schemas.openxmlformats.org/officeDocument/2006/relationships/image" Target="../media/image8.jpeg"/></Relationships>
</file>

<file path=ppt/slides/_rels/slide47.xml.rels><?xml version="1.0" encoding="UTF-8" standalone="yes"?>
<Relationships xmlns="http://schemas.openxmlformats.org/package/2006/relationships"><Relationship Id="rId9" Type="http://schemas.openxmlformats.org/officeDocument/2006/relationships/tags" Target="../tags/tag347.xml"/><Relationship Id="rId8" Type="http://schemas.openxmlformats.org/officeDocument/2006/relationships/tags" Target="../tags/tag346.xml"/><Relationship Id="rId7" Type="http://schemas.openxmlformats.org/officeDocument/2006/relationships/tags" Target="../tags/tag345.xml"/><Relationship Id="rId6" Type="http://schemas.openxmlformats.org/officeDocument/2006/relationships/tags" Target="../tags/tag344.xml"/><Relationship Id="rId58" Type="http://schemas.openxmlformats.org/officeDocument/2006/relationships/slideLayout" Target="../slideLayouts/slideLayout1.xml"/><Relationship Id="rId57" Type="http://schemas.openxmlformats.org/officeDocument/2006/relationships/tags" Target="../tags/tag395.xml"/><Relationship Id="rId56" Type="http://schemas.openxmlformats.org/officeDocument/2006/relationships/tags" Target="../tags/tag394.xml"/><Relationship Id="rId55" Type="http://schemas.openxmlformats.org/officeDocument/2006/relationships/tags" Target="../tags/tag393.xml"/><Relationship Id="rId54" Type="http://schemas.openxmlformats.org/officeDocument/2006/relationships/tags" Target="../tags/tag392.xml"/><Relationship Id="rId53" Type="http://schemas.openxmlformats.org/officeDocument/2006/relationships/tags" Target="../tags/tag391.xml"/><Relationship Id="rId52" Type="http://schemas.openxmlformats.org/officeDocument/2006/relationships/tags" Target="../tags/tag390.xml"/><Relationship Id="rId51" Type="http://schemas.openxmlformats.org/officeDocument/2006/relationships/tags" Target="../tags/tag389.xml"/><Relationship Id="rId50" Type="http://schemas.openxmlformats.org/officeDocument/2006/relationships/tags" Target="../tags/tag388.xml"/><Relationship Id="rId5" Type="http://schemas.openxmlformats.org/officeDocument/2006/relationships/tags" Target="../tags/tag343.xml"/><Relationship Id="rId49" Type="http://schemas.openxmlformats.org/officeDocument/2006/relationships/tags" Target="../tags/tag387.xml"/><Relationship Id="rId48" Type="http://schemas.openxmlformats.org/officeDocument/2006/relationships/tags" Target="../tags/tag386.xml"/><Relationship Id="rId47" Type="http://schemas.openxmlformats.org/officeDocument/2006/relationships/tags" Target="../tags/tag385.xml"/><Relationship Id="rId46" Type="http://schemas.openxmlformats.org/officeDocument/2006/relationships/tags" Target="../tags/tag384.xml"/><Relationship Id="rId45" Type="http://schemas.openxmlformats.org/officeDocument/2006/relationships/tags" Target="../tags/tag383.xml"/><Relationship Id="rId44" Type="http://schemas.openxmlformats.org/officeDocument/2006/relationships/tags" Target="../tags/tag382.xml"/><Relationship Id="rId43" Type="http://schemas.openxmlformats.org/officeDocument/2006/relationships/tags" Target="../tags/tag381.xml"/><Relationship Id="rId42" Type="http://schemas.openxmlformats.org/officeDocument/2006/relationships/tags" Target="../tags/tag380.xml"/><Relationship Id="rId41" Type="http://schemas.openxmlformats.org/officeDocument/2006/relationships/tags" Target="../tags/tag379.xml"/><Relationship Id="rId40" Type="http://schemas.openxmlformats.org/officeDocument/2006/relationships/tags" Target="../tags/tag378.xml"/><Relationship Id="rId4" Type="http://schemas.openxmlformats.org/officeDocument/2006/relationships/tags" Target="../tags/tag342.xml"/><Relationship Id="rId39" Type="http://schemas.openxmlformats.org/officeDocument/2006/relationships/tags" Target="../tags/tag377.xml"/><Relationship Id="rId38" Type="http://schemas.openxmlformats.org/officeDocument/2006/relationships/tags" Target="../tags/tag376.xml"/><Relationship Id="rId37" Type="http://schemas.openxmlformats.org/officeDocument/2006/relationships/tags" Target="../tags/tag375.xml"/><Relationship Id="rId36" Type="http://schemas.openxmlformats.org/officeDocument/2006/relationships/tags" Target="../tags/tag374.xml"/><Relationship Id="rId35" Type="http://schemas.openxmlformats.org/officeDocument/2006/relationships/tags" Target="../tags/tag373.xml"/><Relationship Id="rId34" Type="http://schemas.openxmlformats.org/officeDocument/2006/relationships/tags" Target="../tags/tag372.xml"/><Relationship Id="rId33" Type="http://schemas.openxmlformats.org/officeDocument/2006/relationships/tags" Target="../tags/tag371.xml"/><Relationship Id="rId32" Type="http://schemas.openxmlformats.org/officeDocument/2006/relationships/tags" Target="../tags/tag370.xml"/><Relationship Id="rId31" Type="http://schemas.openxmlformats.org/officeDocument/2006/relationships/tags" Target="../tags/tag369.xml"/><Relationship Id="rId30" Type="http://schemas.openxmlformats.org/officeDocument/2006/relationships/tags" Target="../tags/tag368.xml"/><Relationship Id="rId3" Type="http://schemas.openxmlformats.org/officeDocument/2006/relationships/tags" Target="../tags/tag341.xml"/><Relationship Id="rId29" Type="http://schemas.openxmlformats.org/officeDocument/2006/relationships/tags" Target="../tags/tag367.xml"/><Relationship Id="rId28" Type="http://schemas.openxmlformats.org/officeDocument/2006/relationships/tags" Target="../tags/tag366.xml"/><Relationship Id="rId27" Type="http://schemas.openxmlformats.org/officeDocument/2006/relationships/tags" Target="../tags/tag365.xml"/><Relationship Id="rId26" Type="http://schemas.openxmlformats.org/officeDocument/2006/relationships/tags" Target="../tags/tag364.xml"/><Relationship Id="rId25" Type="http://schemas.openxmlformats.org/officeDocument/2006/relationships/tags" Target="../tags/tag363.xml"/><Relationship Id="rId24" Type="http://schemas.openxmlformats.org/officeDocument/2006/relationships/tags" Target="../tags/tag362.xml"/><Relationship Id="rId23" Type="http://schemas.openxmlformats.org/officeDocument/2006/relationships/tags" Target="../tags/tag361.xml"/><Relationship Id="rId22" Type="http://schemas.openxmlformats.org/officeDocument/2006/relationships/tags" Target="../tags/tag360.xml"/><Relationship Id="rId21" Type="http://schemas.openxmlformats.org/officeDocument/2006/relationships/tags" Target="../tags/tag359.xml"/><Relationship Id="rId20" Type="http://schemas.openxmlformats.org/officeDocument/2006/relationships/tags" Target="../tags/tag358.xml"/><Relationship Id="rId2" Type="http://schemas.openxmlformats.org/officeDocument/2006/relationships/tags" Target="../tags/tag340.xml"/><Relationship Id="rId19" Type="http://schemas.openxmlformats.org/officeDocument/2006/relationships/tags" Target="../tags/tag357.xml"/><Relationship Id="rId18" Type="http://schemas.openxmlformats.org/officeDocument/2006/relationships/tags" Target="../tags/tag356.xml"/><Relationship Id="rId17" Type="http://schemas.openxmlformats.org/officeDocument/2006/relationships/tags" Target="../tags/tag355.xml"/><Relationship Id="rId16" Type="http://schemas.openxmlformats.org/officeDocument/2006/relationships/tags" Target="../tags/tag354.xml"/><Relationship Id="rId15" Type="http://schemas.openxmlformats.org/officeDocument/2006/relationships/tags" Target="../tags/tag353.xml"/><Relationship Id="rId14" Type="http://schemas.openxmlformats.org/officeDocument/2006/relationships/tags" Target="../tags/tag352.xml"/><Relationship Id="rId13" Type="http://schemas.openxmlformats.org/officeDocument/2006/relationships/tags" Target="../tags/tag351.xml"/><Relationship Id="rId12" Type="http://schemas.openxmlformats.org/officeDocument/2006/relationships/tags" Target="../tags/tag350.xml"/><Relationship Id="rId11" Type="http://schemas.openxmlformats.org/officeDocument/2006/relationships/tags" Target="../tags/tag349.xml"/><Relationship Id="rId10" Type="http://schemas.openxmlformats.org/officeDocument/2006/relationships/tags" Target="../tags/tag348.xml"/><Relationship Id="rId1" Type="http://schemas.openxmlformats.org/officeDocument/2006/relationships/image" Target="../media/image7.png"/></Relationships>
</file>

<file path=ppt/slides/_rels/slide48.xml.rels><?xml version="1.0" encoding="UTF-8" standalone="yes"?>
<Relationships xmlns="http://schemas.openxmlformats.org/package/2006/relationships"><Relationship Id="rId9" Type="http://schemas.openxmlformats.org/officeDocument/2006/relationships/tags" Target="../tags/tag403.xml"/><Relationship Id="rId8" Type="http://schemas.openxmlformats.org/officeDocument/2006/relationships/tags" Target="../tags/tag402.xml"/><Relationship Id="rId7" Type="http://schemas.openxmlformats.org/officeDocument/2006/relationships/tags" Target="../tags/tag401.xml"/><Relationship Id="rId6" Type="http://schemas.openxmlformats.org/officeDocument/2006/relationships/tags" Target="../tags/tag400.xml"/><Relationship Id="rId58" Type="http://schemas.openxmlformats.org/officeDocument/2006/relationships/slideLayout" Target="../slideLayouts/slideLayout1.xml"/><Relationship Id="rId57" Type="http://schemas.openxmlformats.org/officeDocument/2006/relationships/tags" Target="../tags/tag451.xml"/><Relationship Id="rId56" Type="http://schemas.openxmlformats.org/officeDocument/2006/relationships/tags" Target="../tags/tag450.xml"/><Relationship Id="rId55" Type="http://schemas.openxmlformats.org/officeDocument/2006/relationships/tags" Target="../tags/tag449.xml"/><Relationship Id="rId54" Type="http://schemas.openxmlformats.org/officeDocument/2006/relationships/tags" Target="../tags/tag448.xml"/><Relationship Id="rId53" Type="http://schemas.openxmlformats.org/officeDocument/2006/relationships/tags" Target="../tags/tag447.xml"/><Relationship Id="rId52" Type="http://schemas.openxmlformats.org/officeDocument/2006/relationships/tags" Target="../tags/tag446.xml"/><Relationship Id="rId51" Type="http://schemas.openxmlformats.org/officeDocument/2006/relationships/tags" Target="../tags/tag445.xml"/><Relationship Id="rId50" Type="http://schemas.openxmlformats.org/officeDocument/2006/relationships/tags" Target="../tags/tag444.xml"/><Relationship Id="rId5" Type="http://schemas.openxmlformats.org/officeDocument/2006/relationships/tags" Target="../tags/tag399.xml"/><Relationship Id="rId49" Type="http://schemas.openxmlformats.org/officeDocument/2006/relationships/tags" Target="../tags/tag443.xml"/><Relationship Id="rId48" Type="http://schemas.openxmlformats.org/officeDocument/2006/relationships/tags" Target="../tags/tag442.xml"/><Relationship Id="rId47" Type="http://schemas.openxmlformats.org/officeDocument/2006/relationships/tags" Target="../tags/tag441.xml"/><Relationship Id="rId46" Type="http://schemas.openxmlformats.org/officeDocument/2006/relationships/tags" Target="../tags/tag440.xml"/><Relationship Id="rId45" Type="http://schemas.openxmlformats.org/officeDocument/2006/relationships/tags" Target="../tags/tag439.xml"/><Relationship Id="rId44" Type="http://schemas.openxmlformats.org/officeDocument/2006/relationships/tags" Target="../tags/tag438.xml"/><Relationship Id="rId43" Type="http://schemas.openxmlformats.org/officeDocument/2006/relationships/tags" Target="../tags/tag437.xml"/><Relationship Id="rId42" Type="http://schemas.openxmlformats.org/officeDocument/2006/relationships/tags" Target="../tags/tag436.xml"/><Relationship Id="rId41" Type="http://schemas.openxmlformats.org/officeDocument/2006/relationships/tags" Target="../tags/tag435.xml"/><Relationship Id="rId40" Type="http://schemas.openxmlformats.org/officeDocument/2006/relationships/tags" Target="../tags/tag434.xml"/><Relationship Id="rId4" Type="http://schemas.openxmlformats.org/officeDocument/2006/relationships/tags" Target="../tags/tag398.xml"/><Relationship Id="rId39" Type="http://schemas.openxmlformats.org/officeDocument/2006/relationships/tags" Target="../tags/tag433.xml"/><Relationship Id="rId38" Type="http://schemas.openxmlformats.org/officeDocument/2006/relationships/tags" Target="../tags/tag432.xml"/><Relationship Id="rId37" Type="http://schemas.openxmlformats.org/officeDocument/2006/relationships/tags" Target="../tags/tag431.xml"/><Relationship Id="rId36" Type="http://schemas.openxmlformats.org/officeDocument/2006/relationships/tags" Target="../tags/tag430.xml"/><Relationship Id="rId35" Type="http://schemas.openxmlformats.org/officeDocument/2006/relationships/tags" Target="../tags/tag429.xml"/><Relationship Id="rId34" Type="http://schemas.openxmlformats.org/officeDocument/2006/relationships/tags" Target="../tags/tag428.xml"/><Relationship Id="rId33" Type="http://schemas.openxmlformats.org/officeDocument/2006/relationships/tags" Target="../tags/tag427.xml"/><Relationship Id="rId32" Type="http://schemas.openxmlformats.org/officeDocument/2006/relationships/tags" Target="../tags/tag426.xml"/><Relationship Id="rId31" Type="http://schemas.openxmlformats.org/officeDocument/2006/relationships/tags" Target="../tags/tag425.xml"/><Relationship Id="rId30" Type="http://schemas.openxmlformats.org/officeDocument/2006/relationships/tags" Target="../tags/tag424.xml"/><Relationship Id="rId3" Type="http://schemas.openxmlformats.org/officeDocument/2006/relationships/tags" Target="../tags/tag397.xml"/><Relationship Id="rId29" Type="http://schemas.openxmlformats.org/officeDocument/2006/relationships/tags" Target="../tags/tag423.xml"/><Relationship Id="rId28" Type="http://schemas.openxmlformats.org/officeDocument/2006/relationships/tags" Target="../tags/tag422.xml"/><Relationship Id="rId27" Type="http://schemas.openxmlformats.org/officeDocument/2006/relationships/tags" Target="../tags/tag421.xml"/><Relationship Id="rId26" Type="http://schemas.openxmlformats.org/officeDocument/2006/relationships/tags" Target="../tags/tag420.xml"/><Relationship Id="rId25" Type="http://schemas.openxmlformats.org/officeDocument/2006/relationships/tags" Target="../tags/tag419.xml"/><Relationship Id="rId24" Type="http://schemas.openxmlformats.org/officeDocument/2006/relationships/tags" Target="../tags/tag418.xml"/><Relationship Id="rId23" Type="http://schemas.openxmlformats.org/officeDocument/2006/relationships/tags" Target="../tags/tag417.xml"/><Relationship Id="rId22" Type="http://schemas.openxmlformats.org/officeDocument/2006/relationships/tags" Target="../tags/tag416.xml"/><Relationship Id="rId21" Type="http://schemas.openxmlformats.org/officeDocument/2006/relationships/tags" Target="../tags/tag415.xml"/><Relationship Id="rId20" Type="http://schemas.openxmlformats.org/officeDocument/2006/relationships/tags" Target="../tags/tag414.xml"/><Relationship Id="rId2" Type="http://schemas.openxmlformats.org/officeDocument/2006/relationships/tags" Target="../tags/tag396.xml"/><Relationship Id="rId19" Type="http://schemas.openxmlformats.org/officeDocument/2006/relationships/tags" Target="../tags/tag413.xml"/><Relationship Id="rId18" Type="http://schemas.openxmlformats.org/officeDocument/2006/relationships/tags" Target="../tags/tag412.xml"/><Relationship Id="rId17" Type="http://schemas.openxmlformats.org/officeDocument/2006/relationships/tags" Target="../tags/tag411.xml"/><Relationship Id="rId16" Type="http://schemas.openxmlformats.org/officeDocument/2006/relationships/tags" Target="../tags/tag410.xml"/><Relationship Id="rId15" Type="http://schemas.openxmlformats.org/officeDocument/2006/relationships/tags" Target="../tags/tag409.xml"/><Relationship Id="rId14" Type="http://schemas.openxmlformats.org/officeDocument/2006/relationships/tags" Target="../tags/tag408.xml"/><Relationship Id="rId13" Type="http://schemas.openxmlformats.org/officeDocument/2006/relationships/tags" Target="../tags/tag407.xml"/><Relationship Id="rId12" Type="http://schemas.openxmlformats.org/officeDocument/2006/relationships/tags" Target="../tags/tag406.xml"/><Relationship Id="rId11" Type="http://schemas.openxmlformats.org/officeDocument/2006/relationships/tags" Target="../tags/tag405.xml"/><Relationship Id="rId10" Type="http://schemas.openxmlformats.org/officeDocument/2006/relationships/tags" Target="../tags/tag404.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dministrator\素材\2017\7\36.png"/>
          <p:cNvPicPr>
            <a:picLocks noChangeAspect="1" noChangeArrowheads="1"/>
          </p:cNvPicPr>
          <p:nvPr/>
        </p:nvPicPr>
        <p:blipFill>
          <a:blip r:embed="rId1"/>
          <a:srcRect/>
          <a:stretch>
            <a:fillRect/>
          </a:stretch>
        </p:blipFill>
        <p:spPr bwMode="auto">
          <a:xfrm>
            <a:off x="2081" y="0"/>
            <a:ext cx="12188156" cy="68583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istrator\素材\2017\7\未标题-4.png"/>
          <p:cNvPicPr>
            <a:picLocks noChangeAspect="1" noChangeArrowheads="1"/>
          </p:cNvPicPr>
          <p:nvPr/>
        </p:nvPicPr>
        <p:blipFill>
          <a:blip r:embed="rId2"/>
          <a:srcRect/>
          <a:stretch>
            <a:fillRect/>
          </a:stretch>
        </p:blipFill>
        <p:spPr bwMode="auto">
          <a:xfrm>
            <a:off x="2082" y="5124690"/>
            <a:ext cx="12188156" cy="17336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素材\2017\7\未标题-3.png"/>
          <p:cNvPicPr>
            <a:picLocks noChangeAspect="1" noChangeArrowheads="1"/>
          </p:cNvPicPr>
          <p:nvPr/>
        </p:nvPicPr>
        <p:blipFill>
          <a:blip r:embed="rId3"/>
          <a:srcRect/>
          <a:stretch>
            <a:fillRect/>
          </a:stretch>
        </p:blipFill>
        <p:spPr bwMode="auto">
          <a:xfrm>
            <a:off x="2081" y="3390272"/>
            <a:ext cx="5686007" cy="346772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Administrator\素材\2017\7\未标题-2.png"/>
          <p:cNvPicPr>
            <a:picLocks noChangeAspect="1" noChangeArrowheads="1"/>
          </p:cNvPicPr>
          <p:nvPr/>
        </p:nvPicPr>
        <p:blipFill>
          <a:blip r:embed="rId4"/>
          <a:srcRect/>
          <a:stretch>
            <a:fillRect/>
          </a:stretch>
        </p:blipFill>
        <p:spPr bwMode="auto">
          <a:xfrm>
            <a:off x="10163370" y="5124690"/>
            <a:ext cx="1837380" cy="1647902"/>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10"/>
          <p:cNvSpPr txBox="1"/>
          <p:nvPr/>
        </p:nvSpPr>
        <p:spPr>
          <a:xfrm>
            <a:off x="1669917" y="1671645"/>
            <a:ext cx="10024159" cy="1718627"/>
          </a:xfrm>
          <a:prstGeom prst="rect">
            <a:avLst/>
          </a:prstGeom>
          <a:noFill/>
        </p:spPr>
        <p:txBody>
          <a:bodyPr wrap="none" lIns="64987" tIns="32493" rIns="64987" bIns="32493">
            <a:noAutofit/>
          </a:bodyPr>
          <a:lstStyle/>
          <a:p>
            <a:pPr lvl="0" algn="l">
              <a:buClrTx/>
              <a:buSzTx/>
              <a:buFontTx/>
            </a:pPr>
            <a:r>
              <a:rPr lang="en-US" altLang="zh-CN" sz="54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rPr>
              <a:t>纪念中国人民抗日战争暨</a:t>
            </a:r>
            <a:endParaRPr lang="en-US" altLang="zh-CN" sz="54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endParaRPr>
          </a:p>
          <a:p>
            <a:pPr lvl="0" algn="l">
              <a:buClrTx/>
              <a:buSzTx/>
              <a:buFontTx/>
            </a:pPr>
            <a:r>
              <a:rPr lang="en-US" altLang="zh-CN" sz="54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rPr>
              <a:t>世界反法西斯战争 胜利80周年</a:t>
            </a:r>
            <a:endParaRPr lang="en-US" altLang="zh-CN" sz="5400" b="1" noProof="0" dirty="0">
              <a:ln>
                <a:noFill/>
              </a:ln>
              <a:solidFill>
                <a:srgbClr val="FF0000"/>
              </a:solidFill>
              <a:effectLst/>
              <a:uLnTx/>
              <a:uFillTx/>
              <a:latin typeface="Calibri" panose="020F0502020204030204" charset="0"/>
              <a:ea typeface="宋体" panose="02010600030101010101" pitchFamily="2" charset="-122"/>
              <a:cs typeface="思源宋体 CN Heavy" panose="02020900000000000000" charset="-122"/>
              <a:sym typeface="+mn-ea"/>
            </a:endParaRPr>
          </a:p>
        </p:txBody>
      </p:sp>
      <p:pic>
        <p:nvPicPr>
          <p:cNvPr id="36" name="图片 35"/>
          <p:cNvPicPr>
            <a:picLocks noChangeAspect="1"/>
          </p:cNvPicPr>
          <p:nvPr/>
        </p:nvPicPr>
        <p:blipFill>
          <a:blip r:embed="rId5"/>
          <a:stretch>
            <a:fillRect/>
          </a:stretch>
        </p:blipFill>
        <p:spPr>
          <a:xfrm>
            <a:off x="2081" y="-32267"/>
            <a:ext cx="4126652" cy="2078879"/>
          </a:xfrm>
          <a:prstGeom prst="rect">
            <a:avLst/>
          </a:prstGeom>
        </p:spPr>
      </p:pic>
      <p:sp>
        <p:nvSpPr>
          <p:cNvPr id="2" name="TextBox 10"/>
          <p:cNvSpPr txBox="1"/>
          <p:nvPr>
            <p:custDataLst>
              <p:tags r:id="rId6"/>
            </p:custDataLst>
          </p:nvPr>
        </p:nvSpPr>
        <p:spPr>
          <a:xfrm>
            <a:off x="6456296" y="4508935"/>
            <a:ext cx="4642260" cy="432355"/>
          </a:xfrm>
          <a:prstGeom prst="rect">
            <a:avLst/>
          </a:prstGeom>
          <a:noFill/>
        </p:spPr>
        <p:txBody>
          <a:bodyPr wrap="none" lIns="64987" tIns="32493" rIns="64987" bIns="32493">
            <a:no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noProof="0" dirty="0">
                <a:ln>
                  <a:noFill/>
                </a:ln>
                <a:solidFill>
                  <a:schemeClr val="tx1"/>
                </a:solidFill>
                <a:effectLst/>
                <a:uLnTx/>
                <a:uFillTx/>
                <a:latin typeface="Cambria" panose="02040503050406030204" charset="0"/>
                <a:ea typeface="黑体" panose="02010609060101010101" charset="-122"/>
                <a:cs typeface="+mn-ea"/>
                <a:sym typeface="+mn-ea"/>
              </a:rPr>
              <a:t>主讲人：</a:t>
            </a:r>
            <a:r>
              <a:rPr lang="en-US" altLang="zh-CN" sz="2000" noProof="0" dirty="0">
                <a:ln>
                  <a:noFill/>
                </a:ln>
                <a:solidFill>
                  <a:schemeClr val="tx1"/>
                </a:solidFill>
                <a:effectLst/>
                <a:uLnTx/>
                <a:uFillTx/>
                <a:latin typeface="Cambria" panose="02040503050406030204" charset="0"/>
                <a:ea typeface="黑体" panose="02010609060101010101" charset="-122"/>
                <a:cs typeface="+mn-ea"/>
                <a:sym typeface="+mn-ea"/>
              </a:rPr>
              <a:t> </a:t>
            </a:r>
            <a:r>
              <a:rPr lang="zh-CN" altLang="en-US" sz="2000" noProof="0" dirty="0">
                <a:ln>
                  <a:noFill/>
                </a:ln>
                <a:solidFill>
                  <a:schemeClr val="tx1"/>
                </a:solidFill>
                <a:effectLst/>
                <a:uLnTx/>
                <a:uFillTx/>
                <a:latin typeface="Cambria" panose="02040503050406030204" charset="0"/>
                <a:ea typeface="黑体" panose="02010609060101010101" charset="-122"/>
                <a:cs typeface="+mn-ea"/>
                <a:sym typeface="+mn-ea"/>
              </a:rPr>
              <a:t>陈弩</a:t>
            </a:r>
            <a:r>
              <a:rPr lang="en-US" altLang="zh-CN" sz="2000" noProof="0" dirty="0">
                <a:ln>
                  <a:noFill/>
                </a:ln>
                <a:solidFill>
                  <a:schemeClr val="tx1"/>
                </a:solidFill>
                <a:effectLst/>
                <a:uLnTx/>
                <a:uFillTx/>
                <a:latin typeface="Cambria" panose="02040503050406030204" charset="0"/>
                <a:ea typeface="黑体" panose="02010609060101010101" charset="-122"/>
                <a:cs typeface="+mn-ea"/>
                <a:sym typeface="+mn-ea"/>
              </a:rPr>
              <a:t>           </a:t>
            </a:r>
            <a:r>
              <a:rPr lang="zh-CN" altLang="en-US" sz="2000" noProof="0" dirty="0">
                <a:ln>
                  <a:noFill/>
                </a:ln>
                <a:solidFill>
                  <a:schemeClr val="tx1"/>
                </a:solidFill>
                <a:effectLst/>
                <a:uLnTx/>
                <a:uFillTx/>
                <a:latin typeface="Cambria" panose="02040503050406030204" charset="0"/>
                <a:ea typeface="黑体" panose="02010609060101010101" charset="-122"/>
                <a:cs typeface="+mn-ea"/>
                <a:sym typeface="+mn-ea"/>
              </a:rPr>
              <a:t>日期：</a:t>
            </a:r>
            <a:r>
              <a:rPr lang="en-US" altLang="zh-CN" sz="2000" noProof="0" dirty="0">
                <a:ln>
                  <a:noFill/>
                </a:ln>
                <a:solidFill>
                  <a:schemeClr val="tx1"/>
                </a:solidFill>
                <a:effectLst/>
                <a:uLnTx/>
                <a:uFillTx/>
                <a:latin typeface="Cambria" panose="02040503050406030204" charset="0"/>
                <a:ea typeface="黑体" panose="02010609060101010101" charset="-122"/>
                <a:cs typeface="+mn-ea"/>
                <a:sym typeface="+mn-ea"/>
              </a:rPr>
              <a:t>  2025/11/22</a:t>
            </a:r>
            <a:endParaRPr lang="en-US" altLang="zh-CN" sz="2000" noProof="0" dirty="0">
              <a:ln>
                <a:noFill/>
              </a:ln>
              <a:solidFill>
                <a:schemeClr val="tx1"/>
              </a:solidFill>
              <a:effectLst/>
              <a:uLnTx/>
              <a:uFillTx/>
              <a:latin typeface="Cambria" panose="02040503050406030204" charset="0"/>
              <a:ea typeface="黑体" panose="02010609060101010101" charset="-122"/>
              <a:cs typeface="+mn-ea"/>
              <a:sym typeface="+mn-ea"/>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14:bounceEnd="50000">
                                          <p:cBhvr additive="base">
                                            <p:cTn id="24" dur="125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6125"/>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1250" fill="hold"/>
                                            <p:tgtEl>
                                              <p:spTgt spid="32"/>
                                            </p:tgtEl>
                                            <p:attrNameLst>
                                              <p:attrName>ppt_x</p:attrName>
                                            </p:attrNameLst>
                                          </p:cBhvr>
                                          <p:tavLst>
                                            <p:tav tm="0">
                                              <p:val>
                                                <p:strVal val="#ppt_x"/>
                                              </p:val>
                                            </p:tav>
                                            <p:tav tm="100000">
                                              <p:val>
                                                <p:strVal val="#ppt_x"/>
                                              </p:val>
                                            </p:tav>
                                          </p:tavLst>
                                        </p:anim>
                                        <p:anim calcmode="lin" valueType="num">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6125"/>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3482506" y="1481181"/>
            <a:ext cx="7984281" cy="4120387"/>
          </a:xfrm>
          <a:prstGeom prst="rect">
            <a:avLst/>
          </a:prstGeom>
          <a:noFill/>
        </p:spPr>
        <p:txBody>
          <a:bodyPr wrap="square" rtlCol="0" anchor="t">
            <a:noAutofit/>
          </a:bodyPr>
          <a:lstStyle/>
          <a:p>
            <a:pPr lvl="0" algn="l">
              <a:lnSpc>
                <a:spcPct val="130000"/>
              </a:lnSpc>
              <a:spcBef>
                <a:spcPts val="0"/>
              </a:spcBef>
              <a:spcAft>
                <a:spcPts val="0"/>
              </a:spcAft>
              <a:buClrTx/>
              <a:buSzTx/>
              <a:buFontTx/>
            </a:pPr>
            <a:r>
              <a:rPr lang="zh-CN" altLang="en-US" sz="2000" cap="all" dirty="0">
                <a:solidFill>
                  <a:schemeClr val="tx1"/>
                </a:solidFill>
                <a:latin typeface="Cambria" panose="02040503050406030204" charset="0"/>
                <a:ea typeface="黑体" panose="02010609060101010101" charset="-122"/>
                <a:cs typeface="阿里巴巴普惠体" panose="00020600040101010101" charset="-122"/>
                <a:sym typeface="+mn-ea"/>
              </a:rPr>
              <a:t>“前事不忘，后事之师”。今年是中国人民抗日战争暨世界反法西斯战争胜利80周年。这一胜利，是自鸦片战争以来中国抗击外敌入侵的第一次完全胜利，开启了古老中国凤凰涅槃、浴火重生的历史新征程。我们当以史为鉴、面向未来，珍惜来之不易的和平，携手同心，从历史中汲取奋进力量，共同守护人类和平家园，在新的征程上奋力创造更加美好的明天。</a:t>
            </a:r>
            <a:endParaRPr lang="zh-CN" altLang="en-US" sz="2000" cap="all" dirty="0">
              <a:solidFill>
                <a:schemeClr val="tx1"/>
              </a:solidFill>
              <a:latin typeface="Cambria" panose="02040503050406030204" charset="0"/>
              <a:ea typeface="黑体" panose="02010609060101010101" charset="-122"/>
              <a:cs typeface="阿里巴巴普惠体" panose="00020600040101010101" charset="-122"/>
              <a:sym typeface="+mn-ea"/>
            </a:endParaRPr>
          </a:p>
        </p:txBody>
      </p:sp>
      <p:sp>
        <p:nvSpPr>
          <p:cNvPr id="9" name="文本框 8"/>
          <p:cNvSpPr txBox="1"/>
          <p:nvPr/>
        </p:nvSpPr>
        <p:spPr>
          <a:xfrm>
            <a:off x="984141" y="1485270"/>
            <a:ext cx="2723647" cy="1322070"/>
          </a:xfrm>
          <a:prstGeom prst="rect">
            <a:avLst/>
          </a:prstGeom>
          <a:noFill/>
        </p:spPr>
        <p:txBody>
          <a:bodyPr wrap="square">
            <a:spAutoFit/>
          </a:bodyPr>
          <a:lstStyle/>
          <a:p>
            <a:r>
              <a:rPr lang="zh-CN" altLang="en-US" sz="8000" b="1" dirty="0">
                <a:gradFill flip="none" rotWithShape="1">
                  <a:gsLst>
                    <a:gs pos="51300">
                      <a:srgbClr val="FE5F4A"/>
                    </a:gs>
                    <a:gs pos="0">
                      <a:srgbClr val="DF0303"/>
                    </a:gs>
                    <a:gs pos="100000">
                      <a:srgbClr val="FEA06E"/>
                    </a:gs>
                  </a:gsLst>
                  <a:lin ang="5400000" scaled="1"/>
                  <a:tileRect/>
                </a:gradFill>
                <a:effectLst/>
                <a:latin typeface="Cambria" panose="02040503050406030204" charset="0"/>
                <a:ea typeface="黑体" panose="02010609060101010101" charset="-122"/>
                <a:cs typeface="思源宋体 CN Heavy" panose="02020900000000000000" charset="-122"/>
              </a:rPr>
              <a:t>前</a:t>
            </a:r>
            <a:r>
              <a:rPr lang="en-US" altLang="zh-CN" sz="8000" b="1" dirty="0">
                <a:gradFill flip="none" rotWithShape="1">
                  <a:gsLst>
                    <a:gs pos="51300">
                      <a:srgbClr val="FE5F4A"/>
                    </a:gs>
                    <a:gs pos="0">
                      <a:srgbClr val="DF0303"/>
                    </a:gs>
                    <a:gs pos="100000">
                      <a:srgbClr val="FEA06E"/>
                    </a:gs>
                  </a:gsLst>
                  <a:lin ang="5400000" scaled="1"/>
                  <a:tileRect/>
                </a:gradFill>
                <a:effectLst/>
                <a:latin typeface="Cambria" panose="02040503050406030204" charset="0"/>
                <a:ea typeface="黑体" panose="02010609060101010101" charset="-122"/>
                <a:cs typeface="思源宋体 CN Heavy" panose="02020900000000000000" charset="-122"/>
              </a:rPr>
              <a:t> </a:t>
            </a:r>
            <a:r>
              <a:rPr lang="zh-CN" altLang="en-US" sz="8000" b="1" dirty="0">
                <a:gradFill flip="none" rotWithShape="1">
                  <a:gsLst>
                    <a:gs pos="51300">
                      <a:srgbClr val="FE5F4A"/>
                    </a:gs>
                    <a:gs pos="0">
                      <a:srgbClr val="DF0303"/>
                    </a:gs>
                    <a:gs pos="100000">
                      <a:srgbClr val="FEA06E"/>
                    </a:gs>
                  </a:gsLst>
                  <a:lin ang="5400000" scaled="1"/>
                  <a:tileRect/>
                </a:gradFill>
                <a:effectLst/>
                <a:latin typeface="Cambria" panose="02040503050406030204" charset="0"/>
                <a:ea typeface="黑体" panose="02010609060101010101" charset="-122"/>
                <a:cs typeface="思源宋体 CN Heavy" panose="02020900000000000000" charset="-122"/>
              </a:rPr>
              <a:t>言</a:t>
            </a:r>
            <a:endParaRPr lang="zh-CN" altLang="en-US" sz="8000" b="1" dirty="0">
              <a:gradFill flip="none" rotWithShape="1">
                <a:gsLst>
                  <a:gs pos="51300">
                    <a:srgbClr val="FE5F4A"/>
                  </a:gs>
                  <a:gs pos="0">
                    <a:srgbClr val="DF0303"/>
                  </a:gs>
                  <a:gs pos="100000">
                    <a:srgbClr val="FEA06E"/>
                  </a:gs>
                </a:gsLst>
                <a:lin ang="5400000" scaled="1"/>
                <a:tileRect/>
              </a:gradFill>
              <a:effectLst/>
              <a:latin typeface="Cambria" panose="02040503050406030204" charset="0"/>
              <a:ea typeface="黑体" panose="02010609060101010101" charset="-122"/>
              <a:cs typeface="思源宋体 CN Heavy" panose="02020900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nvSpPr>
        <p:spPr>
          <a:xfrm>
            <a:off x="6601581" y="837690"/>
            <a:ext cx="2723647" cy="1322070"/>
          </a:xfrm>
          <a:prstGeom prst="rect">
            <a:avLst/>
          </a:prstGeom>
          <a:noFill/>
        </p:spPr>
        <p:txBody>
          <a:bodyPr wrap="square">
            <a:spAutoFit/>
          </a:bodyPr>
          <a:lstStyle/>
          <a:p>
            <a:r>
              <a:rPr lang="zh-CN" altLang="en-US" sz="8000" b="1" dirty="0">
                <a:gradFill flip="none" rotWithShape="1">
                  <a:gsLst>
                    <a:gs pos="51300">
                      <a:srgbClr val="FE5F4A"/>
                    </a:gs>
                    <a:gs pos="0">
                      <a:srgbClr val="DF0303"/>
                    </a:gs>
                    <a:gs pos="100000">
                      <a:srgbClr val="FEA06E"/>
                    </a:gs>
                  </a:gsLst>
                  <a:lin ang="5400000" scaled="1"/>
                  <a:tileRect/>
                </a:gradFill>
                <a:effectLst/>
                <a:latin typeface="Calibri" panose="020F0502020204030204" charset="0"/>
                <a:ea typeface="宋体" panose="02010600030101010101" pitchFamily="2" charset="-122"/>
                <a:cs typeface="思源宋体 CN Heavy" panose="02020900000000000000" charset="-122"/>
              </a:rPr>
              <a:t>目录</a:t>
            </a:r>
            <a:endParaRPr lang="zh-CN" altLang="en-US" sz="8000" b="1" dirty="0">
              <a:gradFill flip="none" rotWithShape="1">
                <a:gsLst>
                  <a:gs pos="51300">
                    <a:srgbClr val="FE5F4A"/>
                  </a:gs>
                  <a:gs pos="0">
                    <a:srgbClr val="DF0303"/>
                  </a:gs>
                  <a:gs pos="100000">
                    <a:srgbClr val="FEA06E"/>
                  </a:gs>
                </a:gsLst>
                <a:lin ang="5400000" scaled="1"/>
                <a:tileRect/>
              </a:gradFill>
              <a:effectLst/>
              <a:latin typeface="Calibri" panose="020F0502020204030204" charset="0"/>
              <a:ea typeface="宋体" panose="02010600030101010101" pitchFamily="2" charset="-122"/>
              <a:cs typeface="思源宋体 CN Heavy" panose="02020900000000000000" charset="-122"/>
            </a:endParaRPr>
          </a:p>
        </p:txBody>
      </p:sp>
      <p:grpSp>
        <p:nvGrpSpPr>
          <p:cNvPr id="5" name="组合 4"/>
          <p:cNvGrpSpPr/>
          <p:nvPr>
            <p:custDataLst>
              <p:tags r:id="rId1"/>
            </p:custDataLst>
          </p:nvPr>
        </p:nvGrpSpPr>
        <p:grpSpPr>
          <a:xfrm>
            <a:off x="5373186" y="2943950"/>
            <a:ext cx="5542525" cy="669166"/>
            <a:chOff x="8460" y="4637"/>
            <a:chExt cx="8730" cy="1054"/>
          </a:xfrm>
        </p:grpSpPr>
        <p:sp>
          <p:nvSpPr>
            <p:cNvPr id="12" name="矩形: 圆角 11"/>
            <p:cNvSpPr/>
            <p:nvPr>
              <p:custDataLst>
                <p:tags r:id="rId2"/>
              </p:custDataLst>
            </p:nvPr>
          </p:nvSpPr>
          <p:spPr>
            <a:xfrm>
              <a:off x="8460" y="4637"/>
              <a:ext cx="8730" cy="1054"/>
            </a:xfrm>
            <a:prstGeom prst="roundRect">
              <a:avLst>
                <a:gd name="adj" fmla="val 50000"/>
              </a:avLst>
            </a:prstGeom>
            <a:solidFill>
              <a:srgbClr val="FEF8BD">
                <a:alpha val="10000"/>
              </a:srgbClr>
            </a:solidFill>
            <a:ln w="15875">
              <a:gradFill flip="none" rotWithShape="1">
                <a:gsLst>
                  <a:gs pos="18000">
                    <a:srgbClr val="F8A242">
                      <a:alpha val="0"/>
                    </a:srgbClr>
                  </a:gs>
                  <a:gs pos="100000">
                    <a:srgbClr val="F8A242"/>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Cambria" panose="02040503050406030204" charset="0"/>
                <a:ea typeface="黑体" panose="02010609060101010101" charset="-122"/>
                <a:cs typeface="阿里巴巴普惠体" panose="00020600040101010101" charset="-122"/>
              </a:endParaRPr>
            </a:p>
          </p:txBody>
        </p:sp>
        <p:sp>
          <p:nvSpPr>
            <p:cNvPr id="2" name="文本框 1"/>
            <p:cNvSpPr txBox="1"/>
            <p:nvPr>
              <p:custDataLst>
                <p:tags r:id="rId3"/>
              </p:custDataLst>
            </p:nvPr>
          </p:nvSpPr>
          <p:spPr>
            <a:xfrm>
              <a:off x="10395" y="4800"/>
              <a:ext cx="5730" cy="725"/>
            </a:xfrm>
            <a:prstGeom prst="rect">
              <a:avLst/>
            </a:prstGeom>
            <a:noFill/>
          </p:spPr>
          <p:txBody>
            <a:bodyPr wrap="square">
              <a:spAutoFit/>
            </a:bodyPr>
            <a:lstStyle/>
            <a:p>
              <a:pPr algn="just"/>
              <a:r>
                <a:rPr lang="zh-CN" altLang="en-US" sz="2400" b="1" kern="100" dirty="0">
                  <a:solidFill>
                    <a:schemeClr val="tx1"/>
                  </a:solidFill>
                  <a:effectLst/>
                  <a:latin typeface="Cambria" panose="02040503050406030204" charset="0"/>
                  <a:ea typeface="黑体" panose="02010609060101010101" charset="-122"/>
                  <a:cs typeface="阿里巴巴普惠体" panose="00020600040101010101" charset="-122"/>
                </a:rPr>
                <a:t>东方主战场的巨大贡献</a:t>
              </a:r>
              <a:endParaRPr lang="zh-CN" altLang="en-US" sz="2400" b="1" kern="100" dirty="0">
                <a:solidFill>
                  <a:schemeClr val="tx1"/>
                </a:solidFill>
                <a:effectLst/>
                <a:latin typeface="Cambria" panose="02040503050406030204" charset="0"/>
                <a:ea typeface="黑体" panose="02010609060101010101" charset="-122"/>
                <a:cs typeface="阿里巴巴普惠体" panose="00020600040101010101" charset="-122"/>
              </a:endParaRPr>
            </a:p>
          </p:txBody>
        </p:sp>
        <p:sp>
          <p:nvSpPr>
            <p:cNvPr id="20" name="文本框 19"/>
            <p:cNvSpPr txBox="1"/>
            <p:nvPr>
              <p:custDataLst>
                <p:tags r:id="rId4"/>
              </p:custDataLst>
            </p:nvPr>
          </p:nvSpPr>
          <p:spPr>
            <a:xfrm>
              <a:off x="8845" y="4688"/>
              <a:ext cx="1170" cy="967"/>
            </a:xfrm>
            <a:prstGeom prst="rect">
              <a:avLst/>
            </a:prstGeom>
            <a:noFill/>
          </p:spPr>
          <p:txBody>
            <a:bodyPr wrap="square">
              <a:spAutoFit/>
            </a:bodyPr>
            <a:lstStyle/>
            <a:p>
              <a:pPr algn="ctr"/>
              <a:r>
                <a:rPr lang="en-US" altLang="zh-CN" sz="3400" b="1" dirty="0">
                  <a:solidFill>
                    <a:schemeClr val="tx1"/>
                  </a:solidFill>
                  <a:latin typeface="Cambria" panose="02040503050406030204" charset="0"/>
                  <a:ea typeface="黑体" panose="02010609060101010101" charset="-122"/>
                  <a:cs typeface="阿里巴巴普惠体" panose="00020600040101010101" charset="-122"/>
                </a:rPr>
                <a:t>01</a:t>
              </a:r>
              <a:endParaRPr lang="en-US" altLang="zh-CN" sz="3400" b="1" dirty="0">
                <a:solidFill>
                  <a:schemeClr val="tx1"/>
                </a:solidFill>
                <a:latin typeface="Cambria" panose="02040503050406030204" charset="0"/>
                <a:ea typeface="黑体" panose="02010609060101010101" charset="-122"/>
                <a:cs typeface="阿里巴巴普惠体" panose="00020600040101010101" charset="-122"/>
              </a:endParaRPr>
            </a:p>
          </p:txBody>
        </p:sp>
      </p:grpSp>
      <p:grpSp>
        <p:nvGrpSpPr>
          <p:cNvPr id="11" name="组合 10"/>
          <p:cNvGrpSpPr/>
          <p:nvPr>
            <p:custDataLst>
              <p:tags r:id="rId5"/>
            </p:custDataLst>
          </p:nvPr>
        </p:nvGrpSpPr>
        <p:grpSpPr>
          <a:xfrm>
            <a:off x="5373186" y="3980078"/>
            <a:ext cx="5542525" cy="669166"/>
            <a:chOff x="8460" y="6269"/>
            <a:chExt cx="8730" cy="1054"/>
          </a:xfrm>
        </p:grpSpPr>
        <p:sp>
          <p:nvSpPr>
            <p:cNvPr id="13" name="矩形: 圆角 12"/>
            <p:cNvSpPr/>
            <p:nvPr>
              <p:custDataLst>
                <p:tags r:id="rId6"/>
              </p:custDataLst>
            </p:nvPr>
          </p:nvSpPr>
          <p:spPr>
            <a:xfrm>
              <a:off x="8460" y="6269"/>
              <a:ext cx="8730" cy="1054"/>
            </a:xfrm>
            <a:prstGeom prst="roundRect">
              <a:avLst>
                <a:gd name="adj" fmla="val 50000"/>
              </a:avLst>
            </a:prstGeom>
            <a:solidFill>
              <a:srgbClr val="FEF8BD">
                <a:alpha val="10000"/>
              </a:srgbClr>
            </a:solidFill>
            <a:ln w="15875">
              <a:gradFill flip="none" rotWithShape="1">
                <a:gsLst>
                  <a:gs pos="18000">
                    <a:srgbClr val="F8A242">
                      <a:alpha val="0"/>
                    </a:srgbClr>
                  </a:gs>
                  <a:gs pos="100000">
                    <a:srgbClr val="F8A242"/>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Cambria" panose="02040503050406030204" charset="0"/>
                <a:ea typeface="黑体" panose="02010609060101010101" charset="-122"/>
                <a:cs typeface="阿里巴巴普惠体" panose="00020600040101010101" charset="-122"/>
              </a:endParaRPr>
            </a:p>
          </p:txBody>
        </p:sp>
        <p:sp>
          <p:nvSpPr>
            <p:cNvPr id="3" name="文本框 2"/>
            <p:cNvSpPr txBox="1"/>
            <p:nvPr>
              <p:custDataLst>
                <p:tags r:id="rId7"/>
              </p:custDataLst>
            </p:nvPr>
          </p:nvSpPr>
          <p:spPr>
            <a:xfrm>
              <a:off x="10395" y="6432"/>
              <a:ext cx="6585" cy="725"/>
            </a:xfrm>
            <a:prstGeom prst="rect">
              <a:avLst/>
            </a:prstGeom>
            <a:noFill/>
          </p:spPr>
          <p:txBody>
            <a:bodyPr wrap="square">
              <a:spAutoFit/>
            </a:bodyPr>
            <a:lstStyle/>
            <a:p>
              <a:pPr algn="just"/>
              <a:r>
                <a:rPr lang="zh-CN" altLang="en-US" sz="2400" b="1" kern="100" dirty="0">
                  <a:solidFill>
                    <a:schemeClr val="tx1"/>
                  </a:solidFill>
                  <a:effectLst/>
                  <a:latin typeface="Cambria" panose="02040503050406030204" charset="0"/>
                  <a:ea typeface="黑体" panose="02010609060101010101" charset="-122"/>
                  <a:cs typeface="阿里巴巴普惠体" panose="00020600040101010101" charset="-122"/>
                </a:rPr>
                <a:t>坚定捍卫二战胜利成果</a:t>
              </a:r>
              <a:endParaRPr lang="zh-CN" altLang="en-US" sz="2400" b="1" kern="100" dirty="0">
                <a:solidFill>
                  <a:schemeClr val="tx1"/>
                </a:solidFill>
                <a:effectLst/>
                <a:latin typeface="Cambria" panose="02040503050406030204" charset="0"/>
                <a:ea typeface="黑体" panose="02010609060101010101" charset="-122"/>
                <a:cs typeface="阿里巴巴普惠体" panose="00020600040101010101" charset="-122"/>
              </a:endParaRPr>
            </a:p>
          </p:txBody>
        </p:sp>
        <p:sp>
          <p:nvSpPr>
            <p:cNvPr id="21" name="文本框 20"/>
            <p:cNvSpPr txBox="1"/>
            <p:nvPr>
              <p:custDataLst>
                <p:tags r:id="rId8"/>
              </p:custDataLst>
            </p:nvPr>
          </p:nvSpPr>
          <p:spPr>
            <a:xfrm>
              <a:off x="8845" y="6310"/>
              <a:ext cx="1170" cy="967"/>
            </a:xfrm>
            <a:prstGeom prst="rect">
              <a:avLst/>
            </a:prstGeom>
            <a:noFill/>
          </p:spPr>
          <p:txBody>
            <a:bodyPr wrap="square">
              <a:spAutoFit/>
            </a:bodyPr>
            <a:lstStyle/>
            <a:p>
              <a:pPr algn="ctr"/>
              <a:r>
                <a:rPr lang="en-US" altLang="zh-CN" sz="3400" b="1" dirty="0">
                  <a:solidFill>
                    <a:schemeClr val="tx1"/>
                  </a:solidFill>
                  <a:latin typeface="微软雅黑" panose="020B0503020204020204" pitchFamily="34" charset="-122"/>
                  <a:ea typeface="微软雅黑" panose="020B0503020204020204" pitchFamily="34" charset="-122"/>
                  <a:cs typeface="阿里巴巴普惠体" panose="00020600040101010101" charset="-122"/>
                </a:rPr>
                <a:t>02</a:t>
              </a:r>
              <a:endParaRPr lang="en-US" altLang="zh-CN" sz="3400" b="1" dirty="0">
                <a:solidFill>
                  <a:schemeClr val="tx1"/>
                </a:solidFill>
                <a:latin typeface="微软雅黑" panose="020B0503020204020204" pitchFamily="34" charset="-122"/>
                <a:ea typeface="微软雅黑" panose="020B0503020204020204" pitchFamily="34" charset="-122"/>
                <a:cs typeface="阿里巴巴普惠体" panose="00020600040101010101" charset="-122"/>
              </a:endParaRPr>
            </a:p>
          </p:txBody>
        </p:sp>
      </p:grpSp>
      <p:grpSp>
        <p:nvGrpSpPr>
          <p:cNvPr id="15" name="组合 14"/>
          <p:cNvGrpSpPr/>
          <p:nvPr>
            <p:custDataLst>
              <p:tags r:id="rId9"/>
            </p:custDataLst>
          </p:nvPr>
        </p:nvGrpSpPr>
        <p:grpSpPr>
          <a:xfrm>
            <a:off x="5373186" y="5053664"/>
            <a:ext cx="5542525" cy="669166"/>
            <a:chOff x="8460" y="7960"/>
            <a:chExt cx="8730" cy="1054"/>
          </a:xfrm>
        </p:grpSpPr>
        <p:sp>
          <p:nvSpPr>
            <p:cNvPr id="14" name="矩形: 圆角 13"/>
            <p:cNvSpPr/>
            <p:nvPr>
              <p:custDataLst>
                <p:tags r:id="rId10"/>
              </p:custDataLst>
            </p:nvPr>
          </p:nvSpPr>
          <p:spPr>
            <a:xfrm>
              <a:off x="8460" y="7960"/>
              <a:ext cx="8730" cy="1054"/>
            </a:xfrm>
            <a:prstGeom prst="roundRect">
              <a:avLst>
                <a:gd name="adj" fmla="val 50000"/>
              </a:avLst>
            </a:prstGeom>
            <a:solidFill>
              <a:srgbClr val="FEF8BD">
                <a:alpha val="10000"/>
              </a:srgbClr>
            </a:solidFill>
            <a:ln w="15875">
              <a:gradFill flip="none" rotWithShape="1">
                <a:gsLst>
                  <a:gs pos="18000">
                    <a:srgbClr val="F8A242">
                      <a:alpha val="0"/>
                    </a:srgbClr>
                  </a:gs>
                  <a:gs pos="100000">
                    <a:srgbClr val="F8A242"/>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Cambria" panose="02040503050406030204" charset="0"/>
                <a:ea typeface="黑体" panose="02010609060101010101" charset="-122"/>
                <a:cs typeface="阿里巴巴普惠体" panose="00020600040101010101" charset="-122"/>
              </a:endParaRPr>
            </a:p>
          </p:txBody>
        </p:sp>
        <p:sp>
          <p:nvSpPr>
            <p:cNvPr id="4" name="文本框 3"/>
            <p:cNvSpPr txBox="1"/>
            <p:nvPr>
              <p:custDataLst>
                <p:tags r:id="rId11"/>
              </p:custDataLst>
            </p:nvPr>
          </p:nvSpPr>
          <p:spPr>
            <a:xfrm>
              <a:off x="10395" y="8124"/>
              <a:ext cx="5730" cy="725"/>
            </a:xfrm>
            <a:prstGeom prst="rect">
              <a:avLst/>
            </a:prstGeom>
            <a:noFill/>
          </p:spPr>
          <p:txBody>
            <a:bodyPr wrap="square">
              <a:spAutoFit/>
            </a:bodyPr>
            <a:lstStyle/>
            <a:p>
              <a:pPr algn="just"/>
              <a:r>
                <a:rPr lang="zh-CN" altLang="en-US" sz="2400" b="1" kern="100" dirty="0">
                  <a:solidFill>
                    <a:schemeClr val="tx1"/>
                  </a:solidFill>
                  <a:effectLst/>
                  <a:latin typeface="Cambria" panose="02040503050406030204" charset="0"/>
                  <a:ea typeface="黑体" panose="02010609060101010101" charset="-122"/>
                  <a:cs typeface="阿里巴巴普惠体" panose="00020600040101010101" charset="-122"/>
                </a:rPr>
                <a:t>大力弘扬伟大抗战精神</a:t>
              </a:r>
              <a:endParaRPr lang="zh-CN" altLang="en-US" sz="2400" b="1" kern="100" dirty="0">
                <a:solidFill>
                  <a:schemeClr val="tx1"/>
                </a:solidFill>
                <a:effectLst/>
                <a:latin typeface="Cambria" panose="02040503050406030204" charset="0"/>
                <a:ea typeface="黑体" panose="02010609060101010101" charset="-122"/>
                <a:cs typeface="阿里巴巴普惠体" panose="00020600040101010101" charset="-122"/>
              </a:endParaRPr>
            </a:p>
          </p:txBody>
        </p:sp>
        <p:sp>
          <p:nvSpPr>
            <p:cNvPr id="22" name="文本框 21"/>
            <p:cNvSpPr txBox="1"/>
            <p:nvPr>
              <p:custDataLst>
                <p:tags r:id="rId12"/>
              </p:custDataLst>
            </p:nvPr>
          </p:nvSpPr>
          <p:spPr>
            <a:xfrm>
              <a:off x="8845" y="7993"/>
              <a:ext cx="1170" cy="967"/>
            </a:xfrm>
            <a:prstGeom prst="rect">
              <a:avLst/>
            </a:prstGeom>
            <a:noFill/>
          </p:spPr>
          <p:txBody>
            <a:bodyPr wrap="square">
              <a:spAutoFit/>
            </a:bodyPr>
            <a:lstStyle/>
            <a:p>
              <a:pPr algn="ctr"/>
              <a:r>
                <a:rPr lang="en-US" altLang="zh-CN" sz="3400" b="1" dirty="0">
                  <a:solidFill>
                    <a:schemeClr val="tx1"/>
                  </a:solidFill>
                  <a:latin typeface="微软雅黑" panose="020B0503020204020204" pitchFamily="34" charset="-122"/>
                  <a:ea typeface="微软雅黑" panose="020B0503020204020204" pitchFamily="34" charset="-122"/>
                  <a:cs typeface="阿里巴巴普惠体" panose="00020600040101010101" charset="-122"/>
                </a:rPr>
                <a:t>03</a:t>
              </a:r>
              <a:endParaRPr lang="en-US" altLang="zh-CN" sz="3400" b="1" dirty="0">
                <a:solidFill>
                  <a:schemeClr val="tx1"/>
                </a:solidFill>
                <a:latin typeface="微软雅黑" panose="020B0503020204020204" pitchFamily="34" charset="-122"/>
                <a:ea typeface="微软雅黑" panose="020B0503020204020204" pitchFamily="34" charset="-122"/>
                <a:cs typeface="阿里巴巴普惠体" panose="00020600040101010101"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6"/>
          <p:cNvPicPr>
            <a:picLocks noChangeAspect="1"/>
          </p:cNvPicPr>
          <p:nvPr/>
        </p:nvPicPr>
        <p:blipFill>
          <a:blip r:embed="rId1" cstate="email"/>
          <a:srcRect t="10728" b="24539"/>
          <a:stretch>
            <a:fillRect/>
          </a:stretch>
        </p:blipFill>
        <p:spPr>
          <a:xfrm>
            <a:off x="7057392" y="1459232"/>
            <a:ext cx="6301105" cy="6119495"/>
          </a:xfrm>
          <a:prstGeom prst="rect">
            <a:avLst/>
          </a:prstGeom>
        </p:spPr>
      </p:pic>
      <p:sp>
        <p:nvSpPr>
          <p:cNvPr id="5" name="标题 1"/>
          <p:cNvSpPr txBox="1"/>
          <p:nvPr/>
        </p:nvSpPr>
        <p:spPr>
          <a:xfrm>
            <a:off x="240665" y="2485390"/>
            <a:ext cx="10078720" cy="2553335"/>
          </a:xfrm>
          <a:prstGeom prst="rect">
            <a:avLst/>
          </a:prstGeom>
          <a:noFill/>
        </p:spPr>
        <p:txBody>
          <a:bodyPr vert="horz" wrap="square" lIns="91440" tIns="45720" rIns="91440" bIns="45720" rtlCol="0" anchor="t">
            <a:spAutoFit/>
          </a:bodyPr>
          <a:lstStyle/>
          <a:p>
            <a:pPr lvl="0" algn="l">
              <a:buClrTx/>
              <a:buSzTx/>
              <a:buFontTx/>
            </a:pPr>
            <a:r>
              <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rPr>
              <a:t>东方主战场的</a:t>
            </a:r>
            <a:endPar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endParaRPr>
          </a:p>
          <a:p>
            <a:pPr lvl="0" algn="l">
              <a:buClrTx/>
              <a:buSzTx/>
              <a:buFontTx/>
            </a:pPr>
            <a:r>
              <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rPr>
              <a:t>巨大贡献</a:t>
            </a:r>
            <a:endPar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endParaRPr>
          </a:p>
        </p:txBody>
      </p:sp>
      <p:grpSp>
        <p:nvGrpSpPr>
          <p:cNvPr id="132" name="组合 131"/>
          <p:cNvGrpSpPr/>
          <p:nvPr/>
        </p:nvGrpSpPr>
        <p:grpSpPr>
          <a:xfrm rot="5400000">
            <a:off x="11188067" y="630557"/>
            <a:ext cx="727075" cy="450215"/>
            <a:chOff x="8933" y="1221"/>
            <a:chExt cx="1008" cy="624"/>
          </a:xfrm>
          <a:gradFill>
            <a:gsLst>
              <a:gs pos="0">
                <a:srgbClr val="F8E4B8">
                  <a:alpha val="0"/>
                </a:srgbClr>
              </a:gs>
              <a:gs pos="100000">
                <a:srgbClr val="FEB757"/>
              </a:gs>
            </a:gsLst>
            <a:lin ang="10800000" scaled="0"/>
          </a:gradFill>
        </p:grpSpPr>
        <p:sp>
          <p:nvSpPr>
            <p:cNvPr id="133" name="椭圆 132"/>
            <p:cNvSpPr/>
            <p:nvPr>
              <p:custDataLst>
                <p:tags r:id="rId2"/>
              </p:custDataLst>
            </p:nvPr>
          </p:nvSpPr>
          <p:spPr>
            <a:xfrm rot="16200000" flipH="1">
              <a:off x="9291"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4" name="椭圆 133"/>
            <p:cNvSpPr/>
            <p:nvPr>
              <p:custDataLst>
                <p:tags r:id="rId3"/>
              </p:custDataLst>
            </p:nvPr>
          </p:nvSpPr>
          <p:spPr>
            <a:xfrm rot="16200000" flipH="1">
              <a:off x="941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5" name="椭圆 134"/>
            <p:cNvSpPr/>
            <p:nvPr>
              <p:custDataLst>
                <p:tags r:id="rId4"/>
              </p:custDataLst>
            </p:nvPr>
          </p:nvSpPr>
          <p:spPr>
            <a:xfrm rot="16200000" flipH="1">
              <a:off x="9529"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6" name="椭圆 135"/>
            <p:cNvSpPr/>
            <p:nvPr>
              <p:custDataLst>
                <p:tags r:id="rId5"/>
              </p:custDataLst>
            </p:nvPr>
          </p:nvSpPr>
          <p:spPr>
            <a:xfrm rot="16200000" flipH="1">
              <a:off x="9648"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7" name="椭圆 136"/>
            <p:cNvSpPr/>
            <p:nvPr>
              <p:custDataLst>
                <p:tags r:id="rId6"/>
              </p:custDataLst>
            </p:nvPr>
          </p:nvSpPr>
          <p:spPr>
            <a:xfrm rot="16200000" flipH="1">
              <a:off x="9766"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8" name="椭圆 137"/>
            <p:cNvSpPr/>
            <p:nvPr>
              <p:custDataLst>
                <p:tags r:id="rId7"/>
              </p:custDataLst>
            </p:nvPr>
          </p:nvSpPr>
          <p:spPr>
            <a:xfrm rot="16200000" flipH="1">
              <a:off x="9885"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9" name="椭圆 138"/>
            <p:cNvSpPr/>
            <p:nvPr>
              <p:custDataLst>
                <p:tags r:id="rId8"/>
              </p:custDataLst>
            </p:nvPr>
          </p:nvSpPr>
          <p:spPr>
            <a:xfrm rot="16200000" flipH="1">
              <a:off x="9291"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0" name="椭圆 139"/>
            <p:cNvSpPr/>
            <p:nvPr>
              <p:custDataLst>
                <p:tags r:id="rId9"/>
              </p:custDataLst>
            </p:nvPr>
          </p:nvSpPr>
          <p:spPr>
            <a:xfrm rot="16200000" flipH="1">
              <a:off x="941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1" name="椭圆 140"/>
            <p:cNvSpPr/>
            <p:nvPr>
              <p:custDataLst>
                <p:tags r:id="rId10"/>
              </p:custDataLst>
            </p:nvPr>
          </p:nvSpPr>
          <p:spPr>
            <a:xfrm rot="16200000" flipH="1">
              <a:off x="9529"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2" name="椭圆 141"/>
            <p:cNvSpPr/>
            <p:nvPr>
              <p:custDataLst>
                <p:tags r:id="rId11"/>
              </p:custDataLst>
            </p:nvPr>
          </p:nvSpPr>
          <p:spPr>
            <a:xfrm rot="16200000" flipH="1">
              <a:off x="9648"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3" name="椭圆 142"/>
            <p:cNvSpPr/>
            <p:nvPr>
              <p:custDataLst>
                <p:tags r:id="rId12"/>
              </p:custDataLst>
            </p:nvPr>
          </p:nvSpPr>
          <p:spPr>
            <a:xfrm rot="16200000" flipH="1">
              <a:off x="9766"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4" name="椭圆 143"/>
            <p:cNvSpPr/>
            <p:nvPr>
              <p:custDataLst>
                <p:tags r:id="rId13"/>
              </p:custDataLst>
            </p:nvPr>
          </p:nvSpPr>
          <p:spPr>
            <a:xfrm rot="16200000" flipH="1">
              <a:off x="9885"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5" name="椭圆 144"/>
            <p:cNvSpPr/>
            <p:nvPr>
              <p:custDataLst>
                <p:tags r:id="rId14"/>
              </p:custDataLst>
            </p:nvPr>
          </p:nvSpPr>
          <p:spPr>
            <a:xfrm rot="16200000" flipH="1">
              <a:off x="9291"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6" name="椭圆 145"/>
            <p:cNvSpPr/>
            <p:nvPr>
              <p:custDataLst>
                <p:tags r:id="rId15"/>
              </p:custDataLst>
            </p:nvPr>
          </p:nvSpPr>
          <p:spPr>
            <a:xfrm rot="16200000" flipH="1">
              <a:off x="941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7" name="椭圆 146"/>
            <p:cNvSpPr/>
            <p:nvPr>
              <p:custDataLst>
                <p:tags r:id="rId16"/>
              </p:custDataLst>
            </p:nvPr>
          </p:nvSpPr>
          <p:spPr>
            <a:xfrm rot="16200000" flipH="1">
              <a:off x="9529"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8" name="椭圆 147"/>
            <p:cNvSpPr/>
            <p:nvPr>
              <p:custDataLst>
                <p:tags r:id="rId17"/>
              </p:custDataLst>
            </p:nvPr>
          </p:nvSpPr>
          <p:spPr>
            <a:xfrm rot="16200000" flipH="1">
              <a:off x="9648"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9" name="椭圆 148"/>
            <p:cNvSpPr/>
            <p:nvPr>
              <p:custDataLst>
                <p:tags r:id="rId18"/>
              </p:custDataLst>
            </p:nvPr>
          </p:nvSpPr>
          <p:spPr>
            <a:xfrm rot="16200000" flipH="1">
              <a:off x="9766"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0" name="椭圆 149"/>
            <p:cNvSpPr/>
            <p:nvPr>
              <p:custDataLst>
                <p:tags r:id="rId19"/>
              </p:custDataLst>
            </p:nvPr>
          </p:nvSpPr>
          <p:spPr>
            <a:xfrm rot="16200000" flipH="1">
              <a:off x="9885"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1" name="椭圆 150"/>
            <p:cNvSpPr/>
            <p:nvPr>
              <p:custDataLst>
                <p:tags r:id="rId20"/>
              </p:custDataLst>
            </p:nvPr>
          </p:nvSpPr>
          <p:spPr>
            <a:xfrm rot="16200000" flipH="1">
              <a:off x="9291"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2" name="椭圆 151"/>
            <p:cNvSpPr/>
            <p:nvPr>
              <p:custDataLst>
                <p:tags r:id="rId21"/>
              </p:custDataLst>
            </p:nvPr>
          </p:nvSpPr>
          <p:spPr>
            <a:xfrm rot="16200000" flipH="1">
              <a:off x="941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3" name="椭圆 152"/>
            <p:cNvSpPr/>
            <p:nvPr>
              <p:custDataLst>
                <p:tags r:id="rId22"/>
              </p:custDataLst>
            </p:nvPr>
          </p:nvSpPr>
          <p:spPr>
            <a:xfrm rot="16200000" flipH="1">
              <a:off x="9529"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4" name="椭圆 153"/>
            <p:cNvSpPr/>
            <p:nvPr>
              <p:custDataLst>
                <p:tags r:id="rId23"/>
              </p:custDataLst>
            </p:nvPr>
          </p:nvSpPr>
          <p:spPr>
            <a:xfrm rot="16200000" flipH="1">
              <a:off x="9648"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5" name="椭圆 154"/>
            <p:cNvSpPr/>
            <p:nvPr>
              <p:custDataLst>
                <p:tags r:id="rId24"/>
              </p:custDataLst>
            </p:nvPr>
          </p:nvSpPr>
          <p:spPr>
            <a:xfrm rot="16200000" flipH="1">
              <a:off x="9766"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6" name="椭圆 155"/>
            <p:cNvSpPr/>
            <p:nvPr>
              <p:custDataLst>
                <p:tags r:id="rId25"/>
              </p:custDataLst>
            </p:nvPr>
          </p:nvSpPr>
          <p:spPr>
            <a:xfrm rot="16200000" flipH="1">
              <a:off x="9885"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7" name="椭圆 156"/>
            <p:cNvSpPr/>
            <p:nvPr>
              <p:custDataLst>
                <p:tags r:id="rId26"/>
              </p:custDataLst>
            </p:nvPr>
          </p:nvSpPr>
          <p:spPr>
            <a:xfrm rot="16200000" flipH="1">
              <a:off x="9291"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8" name="椭圆 157"/>
            <p:cNvSpPr/>
            <p:nvPr>
              <p:custDataLst>
                <p:tags r:id="rId27"/>
              </p:custDataLst>
            </p:nvPr>
          </p:nvSpPr>
          <p:spPr>
            <a:xfrm rot="16200000" flipH="1">
              <a:off x="941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9" name="椭圆 158"/>
            <p:cNvSpPr/>
            <p:nvPr>
              <p:custDataLst>
                <p:tags r:id="rId28"/>
              </p:custDataLst>
            </p:nvPr>
          </p:nvSpPr>
          <p:spPr>
            <a:xfrm rot="16200000" flipH="1">
              <a:off x="9529"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0" name="椭圆 159"/>
            <p:cNvSpPr/>
            <p:nvPr>
              <p:custDataLst>
                <p:tags r:id="rId29"/>
              </p:custDataLst>
            </p:nvPr>
          </p:nvSpPr>
          <p:spPr>
            <a:xfrm rot="16200000" flipH="1">
              <a:off x="9648"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1" name="椭圆 160"/>
            <p:cNvSpPr/>
            <p:nvPr>
              <p:custDataLst>
                <p:tags r:id="rId30"/>
              </p:custDataLst>
            </p:nvPr>
          </p:nvSpPr>
          <p:spPr>
            <a:xfrm rot="16200000" flipH="1">
              <a:off x="9766"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2" name="椭圆 161"/>
            <p:cNvSpPr/>
            <p:nvPr>
              <p:custDataLst>
                <p:tags r:id="rId31"/>
              </p:custDataLst>
            </p:nvPr>
          </p:nvSpPr>
          <p:spPr>
            <a:xfrm rot="16200000" flipH="1">
              <a:off x="9885"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3" name="椭圆 162"/>
            <p:cNvSpPr/>
            <p:nvPr>
              <p:custDataLst>
                <p:tags r:id="rId32"/>
              </p:custDataLst>
            </p:nvPr>
          </p:nvSpPr>
          <p:spPr>
            <a:xfrm rot="16200000" flipH="1">
              <a:off x="9291"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4" name="椭圆 163"/>
            <p:cNvSpPr/>
            <p:nvPr>
              <p:custDataLst>
                <p:tags r:id="rId33"/>
              </p:custDataLst>
            </p:nvPr>
          </p:nvSpPr>
          <p:spPr>
            <a:xfrm rot="16200000" flipH="1">
              <a:off x="941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5" name="椭圆 164"/>
            <p:cNvSpPr/>
            <p:nvPr>
              <p:custDataLst>
                <p:tags r:id="rId34"/>
              </p:custDataLst>
            </p:nvPr>
          </p:nvSpPr>
          <p:spPr>
            <a:xfrm rot="16200000" flipH="1">
              <a:off x="9529"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6" name="椭圆 165"/>
            <p:cNvSpPr/>
            <p:nvPr>
              <p:custDataLst>
                <p:tags r:id="rId35"/>
              </p:custDataLst>
            </p:nvPr>
          </p:nvSpPr>
          <p:spPr>
            <a:xfrm rot="16200000" flipH="1">
              <a:off x="9648"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7" name="椭圆 166"/>
            <p:cNvSpPr/>
            <p:nvPr>
              <p:custDataLst>
                <p:tags r:id="rId36"/>
              </p:custDataLst>
            </p:nvPr>
          </p:nvSpPr>
          <p:spPr>
            <a:xfrm rot="16200000" flipH="1">
              <a:off x="9766"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8" name="椭圆 167"/>
            <p:cNvSpPr/>
            <p:nvPr>
              <p:custDataLst>
                <p:tags r:id="rId37"/>
              </p:custDataLst>
            </p:nvPr>
          </p:nvSpPr>
          <p:spPr>
            <a:xfrm rot="16200000" flipH="1">
              <a:off x="9885"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9" name="椭圆 168"/>
            <p:cNvSpPr/>
            <p:nvPr>
              <p:custDataLst>
                <p:tags r:id="rId38"/>
              </p:custDataLst>
            </p:nvPr>
          </p:nvSpPr>
          <p:spPr>
            <a:xfrm rot="16200000" flipH="1">
              <a:off x="8933"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0" name="椭圆 169"/>
            <p:cNvSpPr/>
            <p:nvPr>
              <p:custDataLst>
                <p:tags r:id="rId39"/>
              </p:custDataLst>
            </p:nvPr>
          </p:nvSpPr>
          <p:spPr>
            <a:xfrm rot="16200000" flipH="1">
              <a:off x="9052"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1" name="椭圆 170"/>
            <p:cNvSpPr/>
            <p:nvPr>
              <p:custDataLst>
                <p:tags r:id="rId40"/>
              </p:custDataLst>
            </p:nvPr>
          </p:nvSpPr>
          <p:spPr>
            <a:xfrm rot="16200000" flipH="1">
              <a:off x="917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2" name="椭圆 171"/>
            <p:cNvSpPr/>
            <p:nvPr>
              <p:custDataLst>
                <p:tags r:id="rId41"/>
              </p:custDataLst>
            </p:nvPr>
          </p:nvSpPr>
          <p:spPr>
            <a:xfrm rot="16200000" flipH="1">
              <a:off x="8933"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3" name="椭圆 172"/>
            <p:cNvSpPr/>
            <p:nvPr>
              <p:custDataLst>
                <p:tags r:id="rId42"/>
              </p:custDataLst>
            </p:nvPr>
          </p:nvSpPr>
          <p:spPr>
            <a:xfrm rot="16200000" flipH="1">
              <a:off x="9052"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4" name="椭圆 173"/>
            <p:cNvSpPr/>
            <p:nvPr>
              <p:custDataLst>
                <p:tags r:id="rId43"/>
              </p:custDataLst>
            </p:nvPr>
          </p:nvSpPr>
          <p:spPr>
            <a:xfrm rot="16200000" flipH="1">
              <a:off x="917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5" name="椭圆 174"/>
            <p:cNvSpPr/>
            <p:nvPr>
              <p:custDataLst>
                <p:tags r:id="rId44"/>
              </p:custDataLst>
            </p:nvPr>
          </p:nvSpPr>
          <p:spPr>
            <a:xfrm rot="16200000" flipH="1">
              <a:off x="8933"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6" name="椭圆 175"/>
            <p:cNvSpPr/>
            <p:nvPr>
              <p:custDataLst>
                <p:tags r:id="rId45"/>
              </p:custDataLst>
            </p:nvPr>
          </p:nvSpPr>
          <p:spPr>
            <a:xfrm rot="16200000" flipH="1">
              <a:off x="9052"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7" name="椭圆 176"/>
            <p:cNvSpPr/>
            <p:nvPr>
              <p:custDataLst>
                <p:tags r:id="rId46"/>
              </p:custDataLst>
            </p:nvPr>
          </p:nvSpPr>
          <p:spPr>
            <a:xfrm rot="16200000" flipH="1">
              <a:off x="917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8" name="椭圆 177"/>
            <p:cNvSpPr/>
            <p:nvPr>
              <p:custDataLst>
                <p:tags r:id="rId47"/>
              </p:custDataLst>
            </p:nvPr>
          </p:nvSpPr>
          <p:spPr>
            <a:xfrm rot="16200000" flipH="1">
              <a:off x="8933"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9" name="椭圆 178"/>
            <p:cNvSpPr/>
            <p:nvPr>
              <p:custDataLst>
                <p:tags r:id="rId48"/>
              </p:custDataLst>
            </p:nvPr>
          </p:nvSpPr>
          <p:spPr>
            <a:xfrm rot="16200000" flipH="1">
              <a:off x="9052"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0" name="椭圆 179"/>
            <p:cNvSpPr/>
            <p:nvPr>
              <p:custDataLst>
                <p:tags r:id="rId49"/>
              </p:custDataLst>
            </p:nvPr>
          </p:nvSpPr>
          <p:spPr>
            <a:xfrm rot="16200000" flipH="1">
              <a:off x="917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1" name="椭圆 180"/>
            <p:cNvSpPr/>
            <p:nvPr>
              <p:custDataLst>
                <p:tags r:id="rId50"/>
              </p:custDataLst>
            </p:nvPr>
          </p:nvSpPr>
          <p:spPr>
            <a:xfrm rot="16200000" flipH="1">
              <a:off x="8933"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2" name="椭圆 181"/>
            <p:cNvSpPr/>
            <p:nvPr>
              <p:custDataLst>
                <p:tags r:id="rId51"/>
              </p:custDataLst>
            </p:nvPr>
          </p:nvSpPr>
          <p:spPr>
            <a:xfrm rot="16200000" flipH="1">
              <a:off x="9052"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3" name="椭圆 182"/>
            <p:cNvSpPr/>
            <p:nvPr>
              <p:custDataLst>
                <p:tags r:id="rId52"/>
              </p:custDataLst>
            </p:nvPr>
          </p:nvSpPr>
          <p:spPr>
            <a:xfrm rot="16200000" flipH="1">
              <a:off x="917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4" name="椭圆 183"/>
            <p:cNvSpPr/>
            <p:nvPr>
              <p:custDataLst>
                <p:tags r:id="rId53"/>
              </p:custDataLst>
            </p:nvPr>
          </p:nvSpPr>
          <p:spPr>
            <a:xfrm rot="16200000" flipH="1">
              <a:off x="8933"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5" name="椭圆 184"/>
            <p:cNvSpPr/>
            <p:nvPr>
              <p:custDataLst>
                <p:tags r:id="rId54"/>
              </p:custDataLst>
            </p:nvPr>
          </p:nvSpPr>
          <p:spPr>
            <a:xfrm rot="16200000" flipH="1">
              <a:off x="9052"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6" name="椭圆 185"/>
            <p:cNvSpPr/>
            <p:nvPr>
              <p:custDataLst>
                <p:tags r:id="rId55"/>
              </p:custDataLst>
            </p:nvPr>
          </p:nvSpPr>
          <p:spPr>
            <a:xfrm rot="16200000" flipH="1">
              <a:off x="917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35" name="文本框 34"/>
          <p:cNvSpPr txBox="1"/>
          <p:nvPr/>
        </p:nvSpPr>
        <p:spPr>
          <a:xfrm>
            <a:off x="240666" y="1497331"/>
            <a:ext cx="5122545" cy="110680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6600" dirty="0">
                <a:ln>
                  <a:solidFill>
                    <a:srgbClr val="C60000">
                      <a:alpha val="50000"/>
                    </a:srgbClr>
                  </a:solidFill>
                </a:ln>
                <a:noFill/>
                <a:latin typeface="Cambria" panose="02040503050406030204" charset="0"/>
                <a:ea typeface="黑体" panose="02010609060101010101" charset="-122"/>
                <a:cs typeface="思源黑体 CN Bold" panose="020B0800000000000000" charset="-122"/>
                <a:sym typeface="+mn-ea"/>
              </a:rPr>
              <a:t>PART ONE</a:t>
            </a:r>
            <a:endParaRPr lang="en-US" altLang="zh-CN" sz="6600" dirty="0">
              <a:ln>
                <a:solidFill>
                  <a:srgbClr val="C60000">
                    <a:alpha val="50000"/>
                  </a:srgbClr>
                </a:solidFill>
              </a:ln>
              <a:noFill/>
              <a:latin typeface="Cambria" panose="02040503050406030204" charset="0"/>
              <a:ea typeface="黑体" panose="02010609060101010101" charset="-122"/>
              <a:cs typeface="思源黑体 CN Bold" panose="020B0800000000000000" charset="-122"/>
              <a:sym typeface="+mn-ea"/>
            </a:endParaRPr>
          </a:p>
        </p:txBody>
      </p:sp>
      <p:sp>
        <p:nvSpPr>
          <p:cNvPr id="31" name="矩形 30"/>
          <p:cNvSpPr/>
          <p:nvPr/>
        </p:nvSpPr>
        <p:spPr>
          <a:xfrm>
            <a:off x="367031" y="5267325"/>
            <a:ext cx="2550795" cy="228600"/>
          </a:xfrm>
          <a:prstGeom prst="rect">
            <a:avLst/>
          </a:prstGeom>
          <a:gradFill>
            <a:gsLst>
              <a:gs pos="100000">
                <a:schemeClr val="accent3">
                  <a:lumMod val="60000"/>
                  <a:lumOff val="40000"/>
                </a:schemeClr>
              </a:gs>
              <a:gs pos="21000">
                <a:srgbClr val="D517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Tree>
    <p:custDataLst>
      <p:tags r:id="rId56"/>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5" grpId="0"/>
      <p:bldP spid="3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梯形 14"/>
          <p:cNvSpPr/>
          <p:nvPr/>
        </p:nvSpPr>
        <p:spPr>
          <a:xfrm>
            <a:off x="1" y="5316721"/>
            <a:ext cx="12192000" cy="955715"/>
          </a:xfrm>
          <a:prstGeom prst="trapezoid">
            <a:avLst>
              <a:gd name="adj" fmla="val 82146"/>
            </a:avLst>
          </a:prstGeom>
          <a:gradFill flip="none" rotWithShape="1">
            <a:gsLst>
              <a:gs pos="0">
                <a:srgbClr val="F48888">
                  <a:alpha val="0"/>
                </a:srgbClr>
              </a:gs>
              <a:gs pos="100000">
                <a:srgbClr val="F4888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阿里巴巴普惠体" panose="00020600040101010101" charset="-122"/>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5" y="991235"/>
            <a:ext cx="11176635" cy="1587500"/>
            <a:chOff x="262" y="973"/>
            <a:chExt cx="17601" cy="2500"/>
          </a:xfrm>
        </p:grpSpPr>
        <p:sp>
          <p:nvSpPr>
            <p:cNvPr id="18" name="矩形: 圆角 17"/>
            <p:cNvSpPr/>
            <p:nvPr/>
          </p:nvSpPr>
          <p:spPr>
            <a:xfrm>
              <a:off x="1207" y="2297"/>
              <a:ext cx="16657" cy="1028"/>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r>
                <a:rPr lang="zh-CN" altLang="en-US" sz="2400" dirty="0">
                  <a:solidFill>
                    <a:srgbClr val="7B030C"/>
                  </a:solidFill>
                  <a:latin typeface="Cambria" panose="02040503050406030204" charset="0"/>
                  <a:ea typeface="黑体" panose="02010609060101010101" charset="-122"/>
                  <a:cs typeface="阿里巴巴普惠体" panose="00020600040101010101" charset="-122"/>
                </a:rPr>
                <a:t>我们纪念战争，是为了远离战争；我们纪念胜利，是为了永远胜利。</a:t>
              </a:r>
              <a:endParaRPr lang="zh-CN" altLang="en-US" sz="24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2" cstate="email"/>
            <a:srcRect/>
            <a:stretch>
              <a:fillRect/>
            </a:stretch>
          </p:blipFill>
          <p:spPr>
            <a:xfrm flipH="1">
              <a:off x="262" y="973"/>
              <a:ext cx="3947" cy="2500"/>
            </a:xfrm>
            <a:prstGeom prst="rect">
              <a:avLst/>
            </a:prstGeom>
          </p:spPr>
        </p:pic>
      </p:grpSp>
      <p:sp>
        <p:nvSpPr>
          <p:cNvPr id="17" name="任意多边形: 形状 16"/>
          <p:cNvSpPr/>
          <p:nvPr/>
        </p:nvSpPr>
        <p:spPr>
          <a:xfrm>
            <a:off x="766446" y="2893695"/>
            <a:ext cx="7148831" cy="3154680"/>
          </a:xfrm>
          <a:custGeom>
            <a:avLst/>
            <a:gdLst>
              <a:gd name="connsiteX0" fmla="*/ 0 w 7843837"/>
              <a:gd name="connsiteY0" fmla="*/ 0 h 2016000"/>
              <a:gd name="connsiteX1" fmla="*/ 7843837 w 7843837"/>
              <a:gd name="connsiteY1" fmla="*/ 0 h 2016000"/>
              <a:gd name="connsiteX2" fmla="*/ 7843837 w 7843837"/>
              <a:gd name="connsiteY2" fmla="*/ 2016000 h 2016000"/>
              <a:gd name="connsiteX3" fmla="*/ 0 w 7843837"/>
              <a:gd name="connsiteY3" fmla="*/ 2016000 h 2016000"/>
              <a:gd name="connsiteX4" fmla="*/ 0 w 784383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2016000">
                <a:moveTo>
                  <a:pt x="0" y="0"/>
                </a:moveTo>
                <a:lnTo>
                  <a:pt x="7843837" y="0"/>
                </a:lnTo>
                <a:lnTo>
                  <a:pt x="7843837" y="2016000"/>
                </a:lnTo>
                <a:lnTo>
                  <a:pt x="0" y="2016000"/>
                </a:lnTo>
                <a:lnTo>
                  <a:pt x="0" y="0"/>
                </a:lnTo>
                <a:close/>
              </a:path>
            </a:pathLst>
          </a:custGeom>
          <a:ln>
            <a:solidFill>
              <a:srgbClr val="FBD5D5"/>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sz="1200" kern="1200" dirty="0">
              <a:cs typeface="阿里巴巴普惠体" panose="00020600040101010101" charset="-122"/>
            </a:endParaRPr>
          </a:p>
        </p:txBody>
      </p:sp>
      <p:pic>
        <p:nvPicPr>
          <p:cNvPr id="13" name="图片 12" descr="G:/觅知网/1668530.png1668530"/>
          <p:cNvPicPr>
            <a:picLocks noChangeAspect="1"/>
          </p:cNvPicPr>
          <p:nvPr/>
        </p:nvPicPr>
        <p:blipFill>
          <a:blip r:embed="rId3" cstate="email"/>
          <a:srcRect/>
          <a:stretch>
            <a:fillRect/>
          </a:stretch>
        </p:blipFill>
        <p:spPr>
          <a:xfrm flipH="1">
            <a:off x="8090535" y="2893695"/>
            <a:ext cx="3335020" cy="3154680"/>
          </a:xfrm>
          <a:custGeom>
            <a:avLst/>
            <a:gdLst>
              <a:gd name="connsiteX0" fmla="*/ 3211632 w 3335179"/>
              <a:gd name="connsiteY0" fmla="*/ 0 h 2677647"/>
              <a:gd name="connsiteX1" fmla="*/ 123547 w 3335179"/>
              <a:gd name="connsiteY1" fmla="*/ 0 h 2677647"/>
              <a:gd name="connsiteX2" fmla="*/ 0 w 3335179"/>
              <a:gd name="connsiteY2" fmla="*/ 123547 h 2677647"/>
              <a:gd name="connsiteX3" fmla="*/ 0 w 3335179"/>
              <a:gd name="connsiteY3" fmla="*/ 2554100 h 2677647"/>
              <a:gd name="connsiteX4" fmla="*/ 123547 w 3335179"/>
              <a:gd name="connsiteY4" fmla="*/ 2677647 h 2677647"/>
              <a:gd name="connsiteX5" fmla="*/ 3211632 w 3335179"/>
              <a:gd name="connsiteY5" fmla="*/ 2677647 h 2677647"/>
              <a:gd name="connsiteX6" fmla="*/ 3335179 w 3335179"/>
              <a:gd name="connsiteY6" fmla="*/ 2554100 h 2677647"/>
              <a:gd name="connsiteX7" fmla="*/ 3335179 w 3335179"/>
              <a:gd name="connsiteY7" fmla="*/ 123547 h 2677647"/>
              <a:gd name="connsiteX8" fmla="*/ 3211632 w 3335179"/>
              <a:gd name="connsiteY8" fmla="*/ 0 h 267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5179" h="2677647">
                <a:moveTo>
                  <a:pt x="3211632" y="0"/>
                </a:moveTo>
                <a:lnTo>
                  <a:pt x="123547" y="0"/>
                </a:lnTo>
                <a:cubicBezTo>
                  <a:pt x="55314" y="0"/>
                  <a:pt x="0" y="55314"/>
                  <a:pt x="0" y="123547"/>
                </a:cubicBezTo>
                <a:lnTo>
                  <a:pt x="0" y="2554100"/>
                </a:lnTo>
                <a:cubicBezTo>
                  <a:pt x="0" y="2622333"/>
                  <a:pt x="55314" y="2677647"/>
                  <a:pt x="123547" y="2677647"/>
                </a:cubicBezTo>
                <a:lnTo>
                  <a:pt x="3211632" y="2677647"/>
                </a:lnTo>
                <a:cubicBezTo>
                  <a:pt x="3279865" y="2677647"/>
                  <a:pt x="3335179" y="2622333"/>
                  <a:pt x="3335179" y="2554100"/>
                </a:cubicBezTo>
                <a:lnTo>
                  <a:pt x="3335179" y="123547"/>
                </a:lnTo>
                <a:cubicBezTo>
                  <a:pt x="3335179" y="55314"/>
                  <a:pt x="3279865" y="0"/>
                  <a:pt x="3211632" y="0"/>
                </a:cubicBezTo>
                <a:close/>
              </a:path>
            </a:pathLst>
          </a:custGeom>
        </p:spPr>
      </p:pic>
      <p:sp>
        <p:nvSpPr>
          <p:cNvPr id="14" name="文本框 13"/>
          <p:cNvSpPr txBox="1"/>
          <p:nvPr/>
        </p:nvSpPr>
        <p:spPr>
          <a:xfrm>
            <a:off x="989965" y="3429000"/>
            <a:ext cx="6648451" cy="224917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80年前，中国人民经过14年不屈不挠的浴血奋战，在世界反法西斯战争的东方主战场上打败了穷凶极恶的日本军国主义侵略者，取得了中国人民抗日战争的伟大胜利。这个伟大胜利，是中华民族从近代以来陷入深重危机走向伟大复兴的历史转折点、也是世界反法西斯战争胜利的重要组成部分，是中国人民的胜利、也是世界人民的胜利。</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bldLvl="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766445" y="1450975"/>
            <a:ext cx="10658475" cy="167894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2" name="组合 1"/>
          <p:cNvGrpSpPr/>
          <p:nvPr/>
        </p:nvGrpSpPr>
        <p:grpSpPr>
          <a:xfrm>
            <a:off x="766445" y="1214755"/>
            <a:ext cx="5942331" cy="528320"/>
            <a:chOff x="1207" y="1913"/>
            <a:chExt cx="9358" cy="832"/>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864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zh-CN" altLang="en-US" sz="2400" dirty="0">
                  <a:latin typeface="Cambria" panose="02040503050406030204" charset="0"/>
                  <a:ea typeface="黑体" panose="02010609060101010101" charset="-122"/>
                  <a:cs typeface="思源宋体 CN Heavy" panose="02020900000000000000" charset="-122"/>
                </a:rPr>
                <a:t>（一）浴血奋战</a:t>
              </a:r>
              <a:r>
                <a:rPr lang="en-US" altLang="zh-CN" sz="2400" dirty="0">
                  <a:latin typeface="Cambria" panose="02040503050406030204" charset="0"/>
                  <a:ea typeface="黑体" panose="02010609060101010101" charset="-122"/>
                  <a:cs typeface="思源宋体 CN Heavy" panose="02020900000000000000" charset="-122"/>
                </a:rPr>
                <a:t>  </a:t>
              </a:r>
              <a:r>
                <a:rPr lang="zh-CN" altLang="en-US" sz="2400" dirty="0">
                  <a:latin typeface="Cambria" panose="02040503050406030204" charset="0"/>
                  <a:ea typeface="黑体" panose="02010609060101010101" charset="-122"/>
                  <a:cs typeface="思源宋体 CN Heavy" panose="02020900000000000000" charset="-122"/>
                </a:rPr>
                <a:t>民族壮举</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1047115" y="2028825"/>
            <a:ext cx="10134600" cy="8915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世界反法西斯战争是正义和邪恶、光明和黑暗、进步和反动的大决战。在世界反法西斯战争中，中国人民抗日战争开始时间最早、持续时间最长，付出代价最大。</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nvGrpSpPr>
          <p:cNvPr id="11" name="组合 10"/>
          <p:cNvGrpSpPr/>
          <p:nvPr/>
        </p:nvGrpSpPr>
        <p:grpSpPr>
          <a:xfrm>
            <a:off x="725169" y="3429001"/>
            <a:ext cx="3204211" cy="2583180"/>
            <a:chOff x="1142" y="5400"/>
            <a:chExt cx="5046" cy="4068"/>
          </a:xfrm>
        </p:grpSpPr>
        <p:sp>
          <p:nvSpPr>
            <p:cNvPr id="13" name="任意多边形 12"/>
            <p:cNvSpPr/>
            <p:nvPr>
              <p:custDataLst>
                <p:tags r:id="rId2"/>
              </p:custDataLst>
            </p:nvPr>
          </p:nvSpPr>
          <p:spPr>
            <a:xfrm>
              <a:off x="1142" y="5400"/>
              <a:ext cx="5046" cy="4068"/>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2081" h="2042">
                  <a:moveTo>
                    <a:pt x="0" y="340"/>
                  </a:moveTo>
                  <a:lnTo>
                    <a:pt x="0" y="331"/>
                  </a:lnTo>
                  <a:cubicBezTo>
                    <a:pt x="-6" y="144"/>
                    <a:pt x="190" y="-4"/>
                    <a:pt x="347" y="0"/>
                  </a:cubicBezTo>
                  <a:lnTo>
                    <a:pt x="355" y="0"/>
                  </a:lnTo>
                  <a:lnTo>
                    <a:pt x="2081" y="0"/>
                  </a:lnTo>
                  <a:lnTo>
                    <a:pt x="1548" y="2042"/>
                  </a:lnTo>
                  <a:lnTo>
                    <a:pt x="355" y="2042"/>
                  </a:lnTo>
                  <a:lnTo>
                    <a:pt x="346" y="2042"/>
                  </a:lnTo>
                  <a:cubicBezTo>
                    <a:pt x="151" y="2047"/>
                    <a:pt x="-5" y="1859"/>
                    <a:pt x="0" y="1710"/>
                  </a:cubicBezTo>
                  <a:lnTo>
                    <a:pt x="0" y="1702"/>
                  </a:lnTo>
                  <a:lnTo>
                    <a:pt x="0" y="340"/>
                  </a:lnTo>
                  <a:close/>
                </a:path>
              </a:pathLst>
            </a:cu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8" name="文本框 7"/>
            <p:cNvSpPr txBox="1"/>
            <p:nvPr/>
          </p:nvSpPr>
          <p:spPr>
            <a:xfrm>
              <a:off x="1439" y="5745"/>
              <a:ext cx="3869" cy="3294"/>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bg1"/>
                  </a:solidFill>
                  <a:latin typeface="Cambria" panose="02040503050406030204" charset="0"/>
                  <a:ea typeface="黑体" panose="02010609060101010101" charset="-122"/>
                  <a:cs typeface="阿里巴巴普惠体" panose="00020600040101010101" charset="-122"/>
                  <a:sym typeface="+mn-ea"/>
                </a:rPr>
                <a:t>1931年，日本在中国东北地区发动九一八事变，点燃法西斯在世界扩张的第一把战火。</a:t>
              </a:r>
              <a:endParaRPr lang="zh-CN" altLang="en-US" sz="2000" dirty="0">
                <a:solidFill>
                  <a:schemeClr val="bg1"/>
                </a:solidFill>
                <a:latin typeface="Cambria" panose="02040503050406030204" charset="0"/>
                <a:ea typeface="黑体" panose="02010609060101010101" charset="-122"/>
                <a:cs typeface="阿里巴巴普惠体" panose="00020600040101010101" charset="-122"/>
                <a:sym typeface="+mn-ea"/>
              </a:endParaRPr>
            </a:p>
          </p:txBody>
        </p:sp>
      </p:grpSp>
      <p:grpSp>
        <p:nvGrpSpPr>
          <p:cNvPr id="14" name="组合 13"/>
          <p:cNvGrpSpPr/>
          <p:nvPr/>
        </p:nvGrpSpPr>
        <p:grpSpPr>
          <a:xfrm>
            <a:off x="3370582" y="3429000"/>
            <a:ext cx="8054975" cy="2599690"/>
            <a:chOff x="5308" y="5400"/>
            <a:chExt cx="12685" cy="4094"/>
          </a:xfrm>
        </p:grpSpPr>
        <p:sp>
          <p:nvSpPr>
            <p:cNvPr id="6" name="任意多边形 5"/>
            <p:cNvSpPr/>
            <p:nvPr>
              <p:custDataLst>
                <p:tags r:id="rId3"/>
              </p:custDataLst>
            </p:nvPr>
          </p:nvSpPr>
          <p:spPr>
            <a:xfrm>
              <a:off x="5309" y="5400"/>
              <a:ext cx="12684" cy="4095"/>
            </a:xfrm>
            <a:custGeom>
              <a:avLst/>
              <a:gdLst>
                <a:gd name="connsiteX0" fmla="*/ 1297 w 12684"/>
                <a:gd name="connsiteY0" fmla="*/ 0 h 4095"/>
                <a:gd name="connsiteX1" fmla="*/ 11180 w 12684"/>
                <a:gd name="connsiteY1" fmla="*/ 0 h 4095"/>
                <a:gd name="connsiteX2" fmla="*/ 11197 w 12684"/>
                <a:gd name="connsiteY2" fmla="*/ 0 h 4095"/>
                <a:gd name="connsiteX3" fmla="*/ 11216 w 12684"/>
                <a:gd name="connsiteY3" fmla="*/ 0 h 4095"/>
                <a:gd name="connsiteX4" fmla="*/ 11216 w 12684"/>
                <a:gd name="connsiteY4" fmla="*/ 0 h 4095"/>
                <a:gd name="connsiteX5" fmla="*/ 12021 w 12684"/>
                <a:gd name="connsiteY5" fmla="*/ 0 h 4095"/>
                <a:gd name="connsiteX6" fmla="*/ 12038 w 12684"/>
                <a:gd name="connsiteY6" fmla="*/ 0 h 4095"/>
                <a:gd name="connsiteX7" fmla="*/ 12684 w 12684"/>
                <a:gd name="connsiteY7" fmla="*/ 661 h 4095"/>
                <a:gd name="connsiteX8" fmla="*/ 12684 w 12684"/>
                <a:gd name="connsiteY8" fmla="*/ 677 h 4095"/>
                <a:gd name="connsiteX9" fmla="*/ 12684 w 12684"/>
                <a:gd name="connsiteY9" fmla="*/ 3391 h 4095"/>
                <a:gd name="connsiteX10" fmla="*/ 12684 w 12684"/>
                <a:gd name="connsiteY10" fmla="*/ 3409 h 4095"/>
                <a:gd name="connsiteX11" fmla="*/ 12036 w 12684"/>
                <a:gd name="connsiteY11" fmla="*/ 4068 h 4095"/>
                <a:gd name="connsiteX12" fmla="*/ 12021 w 12684"/>
                <a:gd name="connsiteY12" fmla="*/ 4068 h 4095"/>
                <a:gd name="connsiteX13" fmla="*/ 11221 w 12684"/>
                <a:gd name="connsiteY13" fmla="*/ 4068 h 4095"/>
                <a:gd name="connsiteX14" fmla="*/ 11212 w 12684"/>
                <a:gd name="connsiteY14" fmla="*/ 4068 h 4095"/>
                <a:gd name="connsiteX15" fmla="*/ 11195 w 12684"/>
                <a:gd name="connsiteY15" fmla="*/ 4068 h 4095"/>
                <a:gd name="connsiteX16" fmla="*/ 11180 w 12684"/>
                <a:gd name="connsiteY16" fmla="*/ 4068 h 4095"/>
                <a:gd name="connsiteX17" fmla="*/ 0 w 12684"/>
                <a:gd name="connsiteY17" fmla="*/ 4095 h 4095"/>
                <a:gd name="connsiteX18" fmla="*/ 1297 w 12684"/>
                <a:gd name="connsiteY18" fmla="*/ 0 h 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684" h="4095">
                  <a:moveTo>
                    <a:pt x="1297" y="0"/>
                  </a:moveTo>
                  <a:lnTo>
                    <a:pt x="11180" y="0"/>
                  </a:lnTo>
                  <a:lnTo>
                    <a:pt x="11197" y="0"/>
                  </a:lnTo>
                  <a:lnTo>
                    <a:pt x="11216" y="0"/>
                  </a:lnTo>
                  <a:lnTo>
                    <a:pt x="11216" y="0"/>
                  </a:lnTo>
                  <a:lnTo>
                    <a:pt x="12021" y="0"/>
                  </a:lnTo>
                  <a:lnTo>
                    <a:pt x="12038" y="0"/>
                  </a:lnTo>
                  <a:cubicBezTo>
                    <a:pt x="12402" y="-10"/>
                    <a:pt x="12693" y="365"/>
                    <a:pt x="12684" y="661"/>
                  </a:cubicBezTo>
                  <a:lnTo>
                    <a:pt x="12684" y="677"/>
                  </a:lnTo>
                  <a:lnTo>
                    <a:pt x="12684" y="3391"/>
                  </a:lnTo>
                  <a:lnTo>
                    <a:pt x="12684" y="3409"/>
                  </a:lnTo>
                  <a:cubicBezTo>
                    <a:pt x="12695" y="3781"/>
                    <a:pt x="12327" y="4076"/>
                    <a:pt x="12036" y="4068"/>
                  </a:cubicBezTo>
                  <a:lnTo>
                    <a:pt x="12021" y="4068"/>
                  </a:lnTo>
                  <a:lnTo>
                    <a:pt x="11221" y="4068"/>
                  </a:lnTo>
                  <a:lnTo>
                    <a:pt x="11212" y="4068"/>
                  </a:lnTo>
                  <a:lnTo>
                    <a:pt x="11195" y="4068"/>
                  </a:lnTo>
                  <a:lnTo>
                    <a:pt x="11180" y="4068"/>
                  </a:lnTo>
                  <a:lnTo>
                    <a:pt x="0" y="4095"/>
                  </a:lnTo>
                  <a:lnTo>
                    <a:pt x="1297" y="0"/>
                  </a:lnTo>
                  <a:close/>
                </a:path>
              </a:pathLst>
            </a:custGeom>
            <a:solidFill>
              <a:schemeClr val="bg1"/>
            </a:solidFill>
            <a:ln>
              <a:solidFill>
                <a:srgbClr val="FFDCDC"/>
              </a:solidFill>
            </a:ln>
            <a:effectLst>
              <a:outerShdw blurRad="508000" dist="317500" dir="2700000" sx="90000" sy="90000" algn="tl" rotWithShape="0">
                <a:srgbClr val="DE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阿里巴巴普惠体" panose="00020600040101010101" charset="-122"/>
                <a:sym typeface="+mn-ea"/>
              </a:endParaRPr>
            </a:p>
          </p:txBody>
        </p:sp>
        <p:sp>
          <p:nvSpPr>
            <p:cNvPr id="12" name="燕尾形箭头 11"/>
            <p:cNvSpPr/>
            <p:nvPr/>
          </p:nvSpPr>
          <p:spPr>
            <a:xfrm>
              <a:off x="5308" y="6858"/>
              <a:ext cx="1680" cy="1230"/>
            </a:xfrm>
            <a:prstGeom prst="notchedRightArrow">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17" name="文本框 16"/>
          <p:cNvSpPr txBox="1"/>
          <p:nvPr/>
        </p:nvSpPr>
        <p:spPr>
          <a:xfrm>
            <a:off x="4533265" y="3686175"/>
            <a:ext cx="6629400" cy="20916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当西方主要国家对日本侵略行径采取纵容退让的绥靖政策时，中国最先举起反侵略的旗帜，并在1937年全面抗战爆发后，开辟了世界反法西斯战争的第一个大规模战场。时任美国总统罗斯福称赞“中国人民在这场战争中是首先站起来同侵略者战斗的”。</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梯形 105"/>
          <p:cNvSpPr/>
          <p:nvPr/>
        </p:nvSpPr>
        <p:spPr>
          <a:xfrm>
            <a:off x="1" y="5316721"/>
            <a:ext cx="12192000" cy="955715"/>
          </a:xfrm>
          <a:prstGeom prst="trapezoid">
            <a:avLst>
              <a:gd name="adj" fmla="val 78159"/>
            </a:avLst>
          </a:prstGeom>
          <a:gradFill flip="none" rotWithShape="1">
            <a:gsLst>
              <a:gs pos="0">
                <a:srgbClr val="F48888">
                  <a:alpha val="0"/>
                </a:srgbClr>
              </a:gs>
              <a:gs pos="100000">
                <a:srgbClr val="F4888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阿里巴巴普惠体" panose="00020600040101010101" charset="-122"/>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766445" y="1504950"/>
            <a:ext cx="10658475" cy="167894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sp>
        <p:nvSpPr>
          <p:cNvPr id="5" name="文本框 4"/>
          <p:cNvSpPr txBox="1"/>
          <p:nvPr/>
        </p:nvSpPr>
        <p:spPr>
          <a:xfrm>
            <a:off x="1047115" y="2082800"/>
            <a:ext cx="10134600" cy="8915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中国共产党人勇敢战斗在抗日战争最前线，支撑起中华民族救亡图存的希望，成为全民族抗战的中流砥柱。</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23" name="矩形: 圆角 22"/>
          <p:cNvSpPr/>
          <p:nvPr/>
        </p:nvSpPr>
        <p:spPr>
          <a:xfrm>
            <a:off x="909320" y="1248410"/>
            <a:ext cx="10205720" cy="599440"/>
          </a:xfrm>
          <a:prstGeom prst="roundRect">
            <a:avLst/>
          </a:prstGeom>
          <a:gradFill>
            <a:gsLst>
              <a:gs pos="0">
                <a:srgbClr val="FEF8BD"/>
              </a:gs>
              <a:gs pos="91000">
                <a:srgbClr val="F8A242"/>
              </a:gs>
            </a:gsLst>
            <a:lin ang="2700000" scaled="1"/>
          </a:gradFill>
          <a:ln>
            <a:noFill/>
          </a:ln>
          <a:effectLst>
            <a:outerShdw blurRad="127000" dist="63500" dir="2700000" algn="tl" rotWithShape="0">
              <a:srgbClr val="F8A24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7B030C"/>
                </a:solidFill>
                <a:latin typeface="Cambria" panose="02040503050406030204" charset="0"/>
                <a:ea typeface="黑体" panose="02010609060101010101" charset="-122"/>
                <a:cs typeface="阿里巴巴普惠体" panose="00020600040101010101" charset="-122"/>
              </a:rPr>
              <a:t>面对日本侵略者，长城内外，大江南北，全体中华儿女共赴国难。</a:t>
            </a:r>
            <a:endParaRPr lang="zh-CN" altLang="en-US" sz="2400" dirty="0">
              <a:solidFill>
                <a:srgbClr val="7B030C"/>
              </a:solidFill>
              <a:latin typeface="Cambria" panose="02040503050406030204" charset="0"/>
              <a:ea typeface="黑体" panose="02010609060101010101" charset="-122"/>
              <a:cs typeface="阿里巴巴普惠体" panose="00020600040101010101" charset="-122"/>
            </a:endParaRPr>
          </a:p>
        </p:txBody>
      </p:sp>
      <p:grpSp>
        <p:nvGrpSpPr>
          <p:cNvPr id="11" name="组合 10"/>
          <p:cNvGrpSpPr/>
          <p:nvPr/>
        </p:nvGrpSpPr>
        <p:grpSpPr>
          <a:xfrm>
            <a:off x="747395" y="3429001"/>
            <a:ext cx="10677525" cy="2839720"/>
            <a:chOff x="1177" y="5400"/>
            <a:chExt cx="16815" cy="4472"/>
          </a:xfrm>
        </p:grpSpPr>
        <p:grpSp>
          <p:nvGrpSpPr>
            <p:cNvPr id="6" name="组合 5"/>
            <p:cNvGrpSpPr/>
            <p:nvPr/>
          </p:nvGrpSpPr>
          <p:grpSpPr>
            <a:xfrm>
              <a:off x="1177" y="5400"/>
              <a:ext cx="16815" cy="4472"/>
              <a:chOff x="1177" y="5400"/>
              <a:chExt cx="15556" cy="4472"/>
            </a:xfrm>
          </p:grpSpPr>
          <p:sp>
            <p:nvSpPr>
              <p:cNvPr id="18" name="矩形: 圆角 17"/>
              <p:cNvSpPr/>
              <p:nvPr>
                <p:custDataLst>
                  <p:tags r:id="rId2"/>
                </p:custDataLst>
              </p:nvPr>
            </p:nvSpPr>
            <p:spPr>
              <a:xfrm>
                <a:off x="1177" y="5400"/>
                <a:ext cx="7246" cy="4472"/>
              </a:xfrm>
              <a:prstGeom prst="roundRect">
                <a:avLst>
                  <a:gd name="adj" fmla="val 4991"/>
                </a:avLst>
              </a:prstGeom>
              <a:solidFill>
                <a:schemeClr val="lt1">
                  <a:hueOff val="0"/>
                  <a:satOff val="0"/>
                  <a:lumOff val="0"/>
                </a:schemeClr>
              </a:solidFill>
              <a:ln>
                <a:solidFill>
                  <a:srgbClr val="FBD5D5"/>
                </a:solidFill>
              </a:ln>
              <a:effectLst>
                <a:outerShdw blurRad="127000" dist="63500" dir="5400000" algn="t" rotWithShape="0">
                  <a:srgbClr val="F48888">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altLang="en-US" sz="1200" dirty="0">
                  <a:cs typeface="阿里巴巴普惠体" panose="00020600040101010101" charset="-122"/>
                </a:endParaRPr>
              </a:p>
            </p:txBody>
          </p:sp>
          <p:sp>
            <p:nvSpPr>
              <p:cNvPr id="2" name="矩形: 圆角 17"/>
              <p:cNvSpPr/>
              <p:nvPr>
                <p:custDataLst>
                  <p:tags r:id="rId3"/>
                </p:custDataLst>
              </p:nvPr>
            </p:nvSpPr>
            <p:spPr>
              <a:xfrm>
                <a:off x="9487" y="5400"/>
                <a:ext cx="7246" cy="4472"/>
              </a:xfrm>
              <a:prstGeom prst="roundRect">
                <a:avLst>
                  <a:gd name="adj" fmla="val 4991"/>
                </a:avLst>
              </a:prstGeom>
              <a:solidFill>
                <a:schemeClr val="lt1">
                  <a:hueOff val="0"/>
                  <a:satOff val="0"/>
                  <a:lumOff val="0"/>
                </a:schemeClr>
              </a:solidFill>
              <a:ln>
                <a:solidFill>
                  <a:srgbClr val="FBD5D5"/>
                </a:solidFill>
              </a:ln>
              <a:effectLst>
                <a:outerShdw blurRad="127000" dist="63500" dir="5400000" algn="t" rotWithShape="0">
                  <a:srgbClr val="F48888">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altLang="en-US" sz="1200" dirty="0">
                  <a:cs typeface="阿里巴巴普惠体" panose="00020600040101010101" charset="-122"/>
                </a:endParaRPr>
              </a:p>
            </p:txBody>
          </p:sp>
        </p:grpSp>
        <p:sp>
          <p:nvSpPr>
            <p:cNvPr id="12" name="燕尾形箭头 11"/>
            <p:cNvSpPr/>
            <p:nvPr/>
          </p:nvSpPr>
          <p:spPr>
            <a:xfrm>
              <a:off x="8534" y="6798"/>
              <a:ext cx="2370" cy="1230"/>
            </a:xfrm>
            <a:prstGeom prst="notchedRightArrow">
              <a:avLst/>
            </a:prstGeom>
            <a:solidFill>
              <a:schemeClr val="accent6">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sp>
          <p:nvSpPr>
            <p:cNvPr id="7" name="文本框 6"/>
            <p:cNvSpPr txBox="1"/>
            <p:nvPr/>
          </p:nvSpPr>
          <p:spPr>
            <a:xfrm>
              <a:off x="1559" y="5835"/>
              <a:ext cx="6660" cy="3542"/>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中国共产党提出和实施持久战的战略总方针和一整套人民战争的战略战术，敌后根据地军民广泛采用伏击战、破袭战、地雷战、地道战、麻雀战等战术战法，使日本侵略者陷入了人民战争的汪洋大海之中。</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8" name="文本框 7"/>
            <p:cNvSpPr txBox="1"/>
            <p:nvPr/>
          </p:nvSpPr>
          <p:spPr>
            <a:xfrm>
              <a:off x="11075" y="5835"/>
              <a:ext cx="6660" cy="3671"/>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共产党领导开辟的敌后战场和国民党指挥的正面战场协力合作，形成了共同抗击日本侵略者的战略局面，铸就了人类战争史上的奇观和中华民族的壮举，彻底粉碎了日本军国主义殖民奴役中国的罪恶图谋，赢得了中国近代以来抗击外敌入侵的第一次完全胜利。</a:t>
              </a:r>
              <a:endPar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additive="base">
                                        <p:cTn id="23" dur="500" fill="hold"/>
                                        <p:tgtEl>
                                          <p:spTgt spid="106"/>
                                        </p:tgtEl>
                                        <p:attrNameLst>
                                          <p:attrName>ppt_x</p:attrName>
                                        </p:attrNameLst>
                                      </p:cBhvr>
                                      <p:tavLst>
                                        <p:tav tm="0">
                                          <p:val>
                                            <p:strVal val="#ppt_x"/>
                                          </p:val>
                                        </p:tav>
                                        <p:tav tm="100000">
                                          <p:val>
                                            <p:strVal val="#ppt_x"/>
                                          </p:val>
                                        </p:tav>
                                      </p:tavLst>
                                    </p:anim>
                                    <p:anim calcmode="lin" valueType="num">
                                      <p:cBhvr additive="base">
                                        <p:cTn id="24"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bldLvl="0" animBg="1"/>
      <p:bldP spid="15" grpId="0" bldLvl="0" animBg="1"/>
      <p:bldP spid="5" grpId="0"/>
      <p:bldP spid="2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p:cNvSpPr/>
          <p:nvPr/>
        </p:nvSpPr>
        <p:spPr>
          <a:xfrm>
            <a:off x="1004570" y="2236472"/>
            <a:ext cx="5095875" cy="1624965"/>
          </a:xfrm>
          <a:prstGeom prst="roundRect">
            <a:avLst/>
          </a:prstGeom>
          <a:solidFill>
            <a:schemeClr val="lt1">
              <a:hueOff val="0"/>
              <a:satOff val="0"/>
              <a:lumOff val="0"/>
            </a:schemeClr>
          </a:solidFill>
          <a:ln>
            <a:gradFill flip="none" rotWithShape="1">
              <a:gsLst>
                <a:gs pos="0">
                  <a:srgbClr val="FDE7E7">
                    <a:alpha val="0"/>
                  </a:srgbClr>
                </a:gs>
                <a:gs pos="100000">
                  <a:srgbClr val="F9BDBD"/>
                </a:gs>
              </a:gsLst>
              <a:lin ang="0" scaled="1"/>
              <a:tileRect/>
            </a:gra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608769" bIns="113792" numCol="1" spcCol="1270" anchor="t" anchorCtr="0">
            <a:noAutofit/>
          </a:bodyPr>
          <a:lstStyle/>
          <a:p>
            <a:endParaRPr lang="zh-CN" altLang="en-US" sz="1300" dirty="0">
              <a:solidFill>
                <a:schemeClr val="dk1">
                  <a:hueOff val="0"/>
                  <a:satOff val="0"/>
                  <a:lumOff val="0"/>
                  <a:alphaOff val="0"/>
                </a:schemeClr>
              </a:solidFill>
              <a:cs typeface="阿里巴巴普惠体" panose="00020600040101010101" charset="-122"/>
            </a:endParaRPr>
          </a:p>
        </p:txBody>
      </p:sp>
      <p:sp>
        <p:nvSpPr>
          <p:cNvPr id="28" name="矩形 27"/>
          <p:cNvSpPr/>
          <p:nvPr/>
        </p:nvSpPr>
        <p:spPr>
          <a:xfrm>
            <a:off x="1004571" y="1763494"/>
            <a:ext cx="5095811" cy="230445"/>
          </a:xfrm>
          <a:prstGeom prst="rect">
            <a:avLst/>
          </a:prstGeom>
          <a:gradFill flip="none" rotWithShape="1">
            <a:gsLst>
              <a:gs pos="99083">
                <a:srgbClr val="FDE7E7">
                  <a:alpha val="0"/>
                </a:srgbClr>
              </a:gs>
              <a:gs pos="0">
                <a:srgbClr val="F9BD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4" name="任意多边形: 形状 13"/>
          <p:cNvSpPr/>
          <p:nvPr/>
        </p:nvSpPr>
        <p:spPr>
          <a:xfrm>
            <a:off x="7015163" y="2153322"/>
            <a:ext cx="4236245" cy="3696934"/>
          </a:xfrm>
          <a:custGeom>
            <a:avLst/>
            <a:gdLst>
              <a:gd name="connsiteX0" fmla="*/ 0 w 7843837"/>
              <a:gd name="connsiteY0" fmla="*/ 0 h 2016000"/>
              <a:gd name="connsiteX1" fmla="*/ 7843837 w 7843837"/>
              <a:gd name="connsiteY1" fmla="*/ 0 h 2016000"/>
              <a:gd name="connsiteX2" fmla="*/ 7843837 w 7843837"/>
              <a:gd name="connsiteY2" fmla="*/ 2016000 h 2016000"/>
              <a:gd name="connsiteX3" fmla="*/ 0 w 7843837"/>
              <a:gd name="connsiteY3" fmla="*/ 2016000 h 2016000"/>
              <a:gd name="connsiteX4" fmla="*/ 0 w 784383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2016000">
                <a:moveTo>
                  <a:pt x="0" y="0"/>
                </a:moveTo>
                <a:lnTo>
                  <a:pt x="7843837" y="0"/>
                </a:lnTo>
                <a:lnTo>
                  <a:pt x="7843837" y="2016000"/>
                </a:lnTo>
                <a:lnTo>
                  <a:pt x="0" y="2016000"/>
                </a:lnTo>
                <a:lnTo>
                  <a:pt x="0" y="0"/>
                </a:lnTo>
                <a:close/>
              </a:path>
            </a:pathLst>
          </a:custGeom>
          <a:ln>
            <a:solidFill>
              <a:srgbClr val="FBD5D5"/>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sz="1200" kern="1200" dirty="0">
              <a:cs typeface="阿里巴巴普惠体" panose="00020600040101010101" charset="-122"/>
            </a:endParaRPr>
          </a:p>
        </p:txBody>
      </p:sp>
      <p:sp>
        <p:nvSpPr>
          <p:cNvPr id="15" name="矩形: 圆顶角 14"/>
          <p:cNvSpPr/>
          <p:nvPr/>
        </p:nvSpPr>
        <p:spPr>
          <a:xfrm>
            <a:off x="7014846" y="1404622"/>
            <a:ext cx="4236085" cy="1699895"/>
          </a:xfrm>
          <a:prstGeom prst="round2SameRect">
            <a:avLst/>
          </a:prstGeom>
          <a:gradFill>
            <a:gsLst>
              <a:gs pos="0">
                <a:srgbClr val="FEF8BD"/>
              </a:gs>
              <a:gs pos="91000">
                <a:srgbClr val="F8A242"/>
              </a:gs>
            </a:gsLst>
            <a:lin ang="2700000" scaled="1"/>
          </a:gradFill>
          <a:ln>
            <a:noFill/>
          </a:ln>
          <a:effectLst>
            <a:outerShdw blurRad="127000" dist="63500" dir="2700000" algn="tl" rotWithShape="0">
              <a:srgbClr val="F8A24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zh-CN" altLang="en-US" dirty="0">
              <a:cs typeface="阿里巴巴普惠体" panose="00020600040101010101" charset="-122"/>
            </a:endParaRPr>
          </a:p>
        </p:txBody>
      </p:sp>
      <p:sp>
        <p:nvSpPr>
          <p:cNvPr id="2" name="文本框 1"/>
          <p:cNvSpPr txBox="1"/>
          <p:nvPr/>
        </p:nvSpPr>
        <p:spPr>
          <a:xfrm>
            <a:off x="7256781" y="1733550"/>
            <a:ext cx="3648075" cy="1085850"/>
          </a:xfrm>
          <a:prstGeom prst="rect">
            <a:avLst/>
          </a:prstGeom>
          <a:noFill/>
          <a:ln>
            <a:noFill/>
          </a:ln>
          <a:effectLst>
            <a:outerShdw blurRad="127000" dist="63500" dir="2700000" algn="tl" rotWithShape="0">
              <a:srgbClr val="F8A24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rgbClr val="7B030C"/>
                </a:solidFill>
                <a:latin typeface="+mj-ea"/>
                <a:ea typeface="+mj-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lnSpc>
                <a:spcPct val="110000"/>
              </a:lnSpc>
            </a:pPr>
            <a:r>
              <a:rPr lang="zh-CN" altLang="en-US" sz="2400" dirty="0">
                <a:latin typeface="Cambria" panose="02040503050406030204" charset="0"/>
                <a:ea typeface="黑体" panose="02010609060101010101" charset="-122"/>
                <a:cs typeface="阿里巴巴普惠体" panose="00020600040101010101" charset="-122"/>
              </a:rPr>
              <a:t>在这背后，</a:t>
            </a:r>
            <a:endParaRPr lang="zh-CN" altLang="en-US" sz="2400" dirty="0">
              <a:latin typeface="Cambria" panose="02040503050406030204" charset="0"/>
              <a:ea typeface="黑体" panose="02010609060101010101" charset="-122"/>
              <a:cs typeface="阿里巴巴普惠体" panose="00020600040101010101" charset="-122"/>
            </a:endParaRPr>
          </a:p>
          <a:p>
            <a:pPr algn="l">
              <a:lnSpc>
                <a:spcPct val="110000"/>
              </a:lnSpc>
            </a:pPr>
            <a:r>
              <a:rPr lang="zh-CN" altLang="en-US" sz="2400" dirty="0">
                <a:latin typeface="Cambria" panose="02040503050406030204" charset="0"/>
                <a:ea typeface="黑体" panose="02010609060101010101" charset="-122"/>
                <a:cs typeface="阿里巴巴普惠体" panose="00020600040101010101" charset="-122"/>
              </a:rPr>
              <a:t>中国人民付出了巨大的民族牺牲和代价。</a:t>
            </a:r>
            <a:endParaRPr lang="zh-CN" altLang="en-US" sz="2400" dirty="0">
              <a:latin typeface="Cambria" panose="02040503050406030204" charset="0"/>
              <a:ea typeface="黑体" panose="02010609060101010101" charset="-122"/>
              <a:cs typeface="阿里巴巴普惠体" panose="00020600040101010101" charset="-122"/>
            </a:endParaRPr>
          </a:p>
        </p:txBody>
      </p:sp>
      <p:sp>
        <p:nvSpPr>
          <p:cNvPr id="5" name="文本框 4"/>
          <p:cNvSpPr txBox="1"/>
          <p:nvPr/>
        </p:nvSpPr>
        <p:spPr>
          <a:xfrm>
            <a:off x="7314565" y="3433445"/>
            <a:ext cx="3722371" cy="1889760"/>
          </a:xfrm>
          <a:prstGeom prst="rect">
            <a:avLst/>
          </a:prstGeom>
          <a:noFill/>
        </p:spPr>
        <p:txBody>
          <a:bodyPr wrap="square" rtlCol="0">
            <a:spAutoFit/>
          </a:bodyPr>
          <a:lstStyle/>
          <a:p>
            <a:pPr marL="285750" lvl="0" indent="-285750" algn="l">
              <a:lnSpc>
                <a:spcPct val="130000"/>
              </a:lnSpc>
              <a:spcBef>
                <a:spcPts val="0"/>
              </a:spcBef>
              <a:spcAft>
                <a:spcPts val="0"/>
              </a:spcAft>
              <a:buClrTx/>
              <a:buSzTx/>
              <a:buFont typeface="阿里巴巴普惠体" panose="00020600040101010101" charset="-122"/>
              <a:buChar char="l"/>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据不完全统计，中国军民伤亡人数超过3500万，约占第二次世界大战伤亡总人数的三分之一；</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marL="285750" lvl="0" indent="-285750" algn="l">
              <a:lnSpc>
                <a:spcPct val="130000"/>
              </a:lnSpc>
              <a:spcBef>
                <a:spcPts val="0"/>
              </a:spcBef>
              <a:spcAft>
                <a:spcPts val="0"/>
              </a:spcAft>
              <a:buClrTx/>
              <a:buSzTx/>
              <a:buFont typeface="阿里巴巴普惠体" panose="00020600040101010101" charset="-122"/>
              <a:buChar char="l"/>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直接经济损失1000多亿美元，间接经济损失5000多亿美元。</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26" name="右大括号 25"/>
          <p:cNvSpPr/>
          <p:nvPr/>
        </p:nvSpPr>
        <p:spPr>
          <a:xfrm>
            <a:off x="6245720" y="1508187"/>
            <a:ext cx="276224" cy="4342068"/>
          </a:xfrm>
          <a:prstGeom prst="rightBrace">
            <a:avLst>
              <a:gd name="adj1" fmla="val 37841"/>
              <a:gd name="adj2" fmla="val 50000"/>
            </a:avLst>
          </a:prstGeom>
          <a:ln w="12700">
            <a:solidFill>
              <a:srgbClr val="F9BDB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阿里巴巴普惠体" panose="00020600040101010101" charset="-122"/>
            </a:endParaRPr>
          </a:p>
        </p:txBody>
      </p:sp>
      <p:sp>
        <p:nvSpPr>
          <p:cNvPr id="13" name="文本框 12"/>
          <p:cNvSpPr txBox="1"/>
          <p:nvPr/>
        </p:nvSpPr>
        <p:spPr>
          <a:xfrm>
            <a:off x="1137661" y="1420602"/>
            <a:ext cx="3648075" cy="521970"/>
          </a:xfrm>
          <a:prstGeom prst="rect">
            <a:avLst/>
          </a:prstGeom>
          <a:noFill/>
        </p:spPr>
        <p:txBody>
          <a:bodyPr wrap="square">
            <a:spAutoFit/>
          </a:bodyPr>
          <a:lstStyle/>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一寸山河一寸血</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p:txBody>
      </p:sp>
      <p:pic>
        <p:nvPicPr>
          <p:cNvPr id="6" name="图片 5" descr="51miz-E841634-2A13232F"/>
          <p:cNvPicPr>
            <a:picLocks noChangeAspect="1"/>
          </p:cNvPicPr>
          <p:nvPr/>
        </p:nvPicPr>
        <p:blipFill>
          <a:blip r:embed="rId2" cstate="email"/>
          <a:stretch>
            <a:fillRect/>
          </a:stretch>
        </p:blipFill>
        <p:spPr>
          <a:xfrm>
            <a:off x="4612006" y="1122682"/>
            <a:ext cx="1256665" cy="819785"/>
          </a:xfrm>
          <a:prstGeom prst="rect">
            <a:avLst/>
          </a:prstGeom>
        </p:spPr>
      </p:pic>
      <p:sp>
        <p:nvSpPr>
          <p:cNvPr id="7" name="文本框 6"/>
          <p:cNvSpPr txBox="1"/>
          <p:nvPr/>
        </p:nvSpPr>
        <p:spPr>
          <a:xfrm>
            <a:off x="1143636" y="2446022"/>
            <a:ext cx="4725035" cy="1170305"/>
          </a:xfrm>
          <a:prstGeom prst="rect">
            <a:avLst/>
          </a:prstGeom>
          <a:noFill/>
        </p:spPr>
        <p:txBody>
          <a:bodyPr wrap="square" rtlCol="0">
            <a:spAutoFit/>
          </a:bodyPr>
          <a:lstStyle/>
          <a:p>
            <a:pPr lvl="0" indent="0" algn="l">
              <a:lnSpc>
                <a:spcPct val="130000"/>
              </a:lnSpc>
              <a:spcBef>
                <a:spcPts val="0"/>
              </a:spcBef>
              <a:spcAft>
                <a:spcPts val="0"/>
              </a:spcAft>
              <a:buClrTx/>
              <a:buSzTx/>
              <a:buNone/>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1945年9月2日，日本政府正式签下投降书，标志着中国人民抗日战争和世界反法西斯战争的最后胜利。。</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12" name="任意多边形: 形状 17"/>
          <p:cNvSpPr/>
          <p:nvPr/>
        </p:nvSpPr>
        <p:spPr>
          <a:xfrm>
            <a:off x="1004570" y="4068445"/>
            <a:ext cx="5095875" cy="1871980"/>
          </a:xfrm>
          <a:prstGeom prst="roundRect">
            <a:avLst/>
          </a:prstGeom>
          <a:solidFill>
            <a:schemeClr val="lt1">
              <a:hueOff val="0"/>
              <a:satOff val="0"/>
              <a:lumOff val="0"/>
            </a:schemeClr>
          </a:solidFill>
          <a:ln>
            <a:gradFill flip="none" rotWithShape="1">
              <a:gsLst>
                <a:gs pos="0">
                  <a:srgbClr val="FDE7E7">
                    <a:alpha val="0"/>
                  </a:srgbClr>
                </a:gs>
                <a:gs pos="100000">
                  <a:srgbClr val="F9BDBD"/>
                </a:gs>
              </a:gsLst>
              <a:lin ang="0" scaled="1"/>
              <a:tileRect/>
            </a:gra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608769" bIns="113792" numCol="1" spcCol="1270" anchor="t" anchorCtr="0">
            <a:noAutofit/>
          </a:bodyPr>
          <a:lstStyle/>
          <a:p>
            <a:endParaRPr lang="zh-CN" altLang="en-US" sz="1300" dirty="0">
              <a:solidFill>
                <a:schemeClr val="dk1">
                  <a:hueOff val="0"/>
                  <a:satOff val="0"/>
                  <a:lumOff val="0"/>
                  <a:alphaOff val="0"/>
                </a:schemeClr>
              </a:solidFill>
              <a:cs typeface="阿里巴巴普惠体" panose="00020600040101010101" charset="-122"/>
            </a:endParaRPr>
          </a:p>
        </p:txBody>
      </p:sp>
      <p:sp>
        <p:nvSpPr>
          <p:cNvPr id="16" name="文本框 15"/>
          <p:cNvSpPr txBox="1"/>
          <p:nvPr/>
        </p:nvSpPr>
        <p:spPr>
          <a:xfrm>
            <a:off x="1143636" y="4297047"/>
            <a:ext cx="4725035" cy="1370965"/>
          </a:xfrm>
          <a:prstGeom prst="rect">
            <a:avLst/>
          </a:prstGeom>
          <a:noFill/>
        </p:spPr>
        <p:txBody>
          <a:bodyPr wrap="square" rtlCol="0">
            <a:spAutoFit/>
          </a:bodyPr>
          <a:lstStyle/>
          <a:p>
            <a:pPr lvl="0" indent="0" algn="l">
              <a:lnSpc>
                <a:spcPct val="130000"/>
              </a:lnSpc>
              <a:spcBef>
                <a:spcPts val="0"/>
              </a:spcBef>
              <a:spcAft>
                <a:spcPts val="0"/>
              </a:spcAft>
              <a:buClrTx/>
              <a:buSzTx/>
              <a:buNone/>
            </a:pP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中国军民顽强抗战，大量杀伤日军有生力量，共毙伤俘日军</a:t>
            </a:r>
            <a:r>
              <a:rPr lang="en-US" altLang="zh-CN"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155</a:t>
            </a: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万余人，消耗了日本大量军力和国力；日本战败后，向中国投降的日军约</a:t>
            </a:r>
            <a:r>
              <a:rPr lang="en-US" altLang="zh-CN"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128</a:t>
            </a: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万人，超过太平洋战场和亚洲其他战场投降日军的总和。</a:t>
            </a:r>
            <a:endPar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4" grpId="0" bldLvl="0" animBg="1"/>
      <p:bldP spid="15" grpId="0" bldLvl="0" animBg="1"/>
      <p:bldP spid="2" grpId="0" bldLvl="0" animBg="1"/>
      <p:bldP spid="5" grpId="0"/>
      <p:bldP spid="26" grpId="0" bldLvl="0" animBg="1"/>
      <p:bldP spid="7" grpId="0"/>
      <p:bldP spid="12" grpId="0" bldLvl="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766445" y="1527175"/>
            <a:ext cx="10658475" cy="211709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2" name="组合 1"/>
          <p:cNvGrpSpPr/>
          <p:nvPr/>
        </p:nvGrpSpPr>
        <p:grpSpPr>
          <a:xfrm>
            <a:off x="766445" y="1290955"/>
            <a:ext cx="5942331" cy="528320"/>
            <a:chOff x="1207" y="1913"/>
            <a:chExt cx="9358" cy="832"/>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864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zh-CN" altLang="en-US" sz="2400" dirty="0">
                  <a:latin typeface="Cambria" panose="02040503050406030204" charset="0"/>
                  <a:ea typeface="黑体" panose="02010609060101010101" charset="-122"/>
                  <a:cs typeface="思源宋体 CN Heavy" panose="02020900000000000000" charset="-122"/>
                </a:rPr>
                <a:t>（二）团结一致</a:t>
              </a:r>
              <a:r>
                <a:rPr lang="en-US" altLang="zh-CN" sz="2400" dirty="0">
                  <a:latin typeface="Cambria" panose="02040503050406030204" charset="0"/>
                  <a:ea typeface="黑体" panose="02010609060101010101" charset="-122"/>
                  <a:cs typeface="思源宋体 CN Heavy" panose="02020900000000000000" charset="-122"/>
                </a:rPr>
                <a:t>  </a:t>
              </a:r>
              <a:r>
                <a:rPr lang="zh-CN" altLang="en-US" sz="2400" dirty="0">
                  <a:latin typeface="Cambria" panose="02040503050406030204" charset="0"/>
                  <a:ea typeface="黑体" panose="02010609060101010101" charset="-122"/>
                  <a:cs typeface="思源宋体 CN Heavy" panose="02020900000000000000" charset="-122"/>
                </a:rPr>
                <a:t>同仇敌忾</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1047115" y="2105025"/>
            <a:ext cx="10134600" cy="12915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英国历史学家拉纳</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米特在其专著《被遗忘的盟友：中国的二战》中指出：</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中国在</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20</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世纪三四十年代参与那场艰苦卓绝的战争，不仅仅是为了国家尊严和生存，还为了所有同盟国的胜利。</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endPar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41" name="梯形 40"/>
          <p:cNvSpPr/>
          <p:nvPr/>
        </p:nvSpPr>
        <p:spPr>
          <a:xfrm>
            <a:off x="1" y="5335771"/>
            <a:ext cx="12192000" cy="955715"/>
          </a:xfrm>
          <a:prstGeom prst="trapezoid">
            <a:avLst>
              <a:gd name="adj" fmla="val 82146"/>
            </a:avLst>
          </a:prstGeom>
          <a:gradFill flip="none" rotWithShape="1">
            <a:gsLst>
              <a:gs pos="0">
                <a:srgbClr val="F48888">
                  <a:alpha val="0"/>
                </a:srgbClr>
              </a:gs>
              <a:gs pos="100000">
                <a:srgbClr val="F4888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阿里巴巴普惠体" panose="00020600040101010101" charset="-122"/>
            </a:endParaRPr>
          </a:p>
        </p:txBody>
      </p:sp>
      <p:sp>
        <p:nvSpPr>
          <p:cNvPr id="33" name="任意多边形: 形状 32"/>
          <p:cNvSpPr/>
          <p:nvPr/>
        </p:nvSpPr>
        <p:spPr>
          <a:xfrm>
            <a:off x="767081" y="3891282"/>
            <a:ext cx="10658475" cy="2025015"/>
          </a:xfrm>
          <a:custGeom>
            <a:avLst/>
            <a:gdLst>
              <a:gd name="connsiteX0" fmla="*/ 0 w 10658475"/>
              <a:gd name="connsiteY0" fmla="*/ 0 h 1713600"/>
              <a:gd name="connsiteX1" fmla="*/ 10658475 w 10658475"/>
              <a:gd name="connsiteY1" fmla="*/ 0 h 1713600"/>
              <a:gd name="connsiteX2" fmla="*/ 10658475 w 10658475"/>
              <a:gd name="connsiteY2" fmla="*/ 1713600 h 1713600"/>
              <a:gd name="connsiteX3" fmla="*/ 0 w 10658475"/>
              <a:gd name="connsiteY3" fmla="*/ 1713600 h 1713600"/>
              <a:gd name="connsiteX4" fmla="*/ 0 w 10658475"/>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8475" h="1713600">
                <a:moveTo>
                  <a:pt x="0" y="0"/>
                </a:moveTo>
                <a:lnTo>
                  <a:pt x="10658475" y="0"/>
                </a:lnTo>
                <a:lnTo>
                  <a:pt x="10658475" y="1713600"/>
                </a:lnTo>
                <a:lnTo>
                  <a:pt x="0" y="17136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72000" tIns="432000" rIns="608769" bIns="113792" numCol="1" spcCol="1270" anchor="t" anchorCtr="0">
            <a:noAutofit/>
          </a:bodyPr>
          <a:lstStyle/>
          <a:p>
            <a:pPr marL="0" lvl="1" algn="ctr" defTabSz="711200">
              <a:lnSpc>
                <a:spcPct val="150000"/>
              </a:lnSpc>
              <a:spcBef>
                <a:spcPct val="0"/>
              </a:spcBef>
            </a:pPr>
            <a:endParaRPr lang="zh-CN" altLang="en-US" sz="1200" dirty="0">
              <a:cs typeface="阿里巴巴普惠体" panose="00020600040101010101" charset="-122"/>
            </a:endParaRPr>
          </a:p>
        </p:txBody>
      </p:sp>
      <p:sp>
        <p:nvSpPr>
          <p:cNvPr id="6" name="文本框 5"/>
          <p:cNvSpPr txBox="1"/>
          <p:nvPr/>
        </p:nvSpPr>
        <p:spPr>
          <a:xfrm>
            <a:off x="1104265" y="4238626"/>
            <a:ext cx="5923915" cy="12915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中国人民抗日战争，不仅承载着中华民族追求民族独立的梦想，也承载着人类对和平的向往，它的成败不仅决定着中国的走向，也决定着世界的走向。</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7" name="图片 6" descr="51miz-E1126308-F03F7AB7 (1)"/>
          <p:cNvPicPr>
            <a:picLocks noChangeAspect="1"/>
          </p:cNvPicPr>
          <p:nvPr/>
        </p:nvPicPr>
        <p:blipFill>
          <a:blip r:embed="rId2" cstate="email"/>
          <a:stretch>
            <a:fillRect/>
          </a:stretch>
        </p:blipFill>
        <p:spPr>
          <a:xfrm>
            <a:off x="6709411" y="2809877"/>
            <a:ext cx="4991100" cy="374332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ppt_x"/>
                                          </p:val>
                                        </p:tav>
                                        <p:tav tm="100000">
                                          <p:val>
                                            <p:strVal val="#ppt_x"/>
                                          </p:val>
                                        </p:tav>
                                      </p:tavLst>
                                    </p:anim>
                                    <p:anim calcmode="lin" valueType="num">
                                      <p:cBhvr additive="base">
                                        <p:cTn id="2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ppt_x"/>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P spid="41" grpId="0" bldLvl="0" animBg="1"/>
      <p:bldP spid="33" grpId="0" bldLvl="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2099311" y="1382395"/>
            <a:ext cx="9088755" cy="1523365"/>
            <a:chOff x="3306" y="1866"/>
            <a:chExt cx="14313" cy="2399"/>
          </a:xfrm>
        </p:grpSpPr>
        <p:sp>
          <p:nvSpPr>
            <p:cNvPr id="31" name="矩形 30"/>
            <p:cNvSpPr/>
            <p:nvPr/>
          </p:nvSpPr>
          <p:spPr>
            <a:xfrm>
              <a:off x="3306" y="1866"/>
              <a:ext cx="14313" cy="2399"/>
            </a:xfrm>
            <a:prstGeom prst="rect">
              <a:avLst/>
            </a:prstGeom>
            <a:solidFill>
              <a:schemeClr val="lt1">
                <a:hueOff val="0"/>
                <a:satOff val="0"/>
                <a:lumOff val="0"/>
              </a:schemeClr>
            </a:solidFill>
            <a:ln>
              <a:gradFill flip="none" rotWithShape="1">
                <a:gsLst>
                  <a:gs pos="0">
                    <a:srgbClr val="FDE7E7">
                      <a:alpha val="0"/>
                    </a:srgbClr>
                  </a:gs>
                  <a:gs pos="100000">
                    <a:srgbClr val="F9BDBD"/>
                  </a:gs>
                </a:gsLst>
                <a:lin ang="0" scaled="1"/>
                <a:tileRect/>
              </a:gra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0000" tIns="144000" rIns="360000" bIns="113792" numCol="1" spcCol="1270" anchor="t" anchorCtr="0">
              <a:noAutofit/>
            </a:bodyPr>
            <a:lstStyle/>
            <a:p>
              <a:endParaRPr lang="zh-CN" altLang="en-US" sz="1100" dirty="0">
                <a:solidFill>
                  <a:schemeClr val="dk1">
                    <a:hueOff val="0"/>
                    <a:satOff val="0"/>
                    <a:lumOff val="0"/>
                    <a:alphaOff val="0"/>
                  </a:schemeClr>
                </a:solidFill>
                <a:cs typeface="阿里巴巴普惠体" panose="00020600040101010101" charset="-122"/>
              </a:endParaRPr>
            </a:p>
          </p:txBody>
        </p:sp>
        <p:sp>
          <p:nvSpPr>
            <p:cNvPr id="2" name="文本框 1"/>
            <p:cNvSpPr txBox="1"/>
            <p:nvPr/>
          </p:nvSpPr>
          <p:spPr>
            <a:xfrm>
              <a:off x="4523" y="2144"/>
              <a:ext cx="12749" cy="1843"/>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rgbClr val="C00000"/>
                  </a:solidFill>
                  <a:latin typeface="Cambria" panose="02040503050406030204" charset="0"/>
                  <a:ea typeface="黑体" panose="02010609060101010101" charset="-122"/>
                  <a:cs typeface="阿里巴巴普惠体" panose="00020600040101010101" charset="-122"/>
                  <a:sym typeface="+mn-ea"/>
                </a:rPr>
                <a:t>中国对日本军国主义的持久抗战，不仅为苏联、美国、英国等其他反法西斯国家赢得了宝贵的战争准备时间，还为同盟国顺利实施“先欧后亚”战略方针作出积极贡献。</a:t>
              </a:r>
              <a:endParaRPr lang="zh-CN" altLang="en-US" dirty="0">
                <a:solidFill>
                  <a:srgbClr val="C00000"/>
                </a:solidFill>
                <a:latin typeface="Cambria" panose="02040503050406030204" charset="0"/>
                <a:ea typeface="黑体" panose="02010609060101010101" charset="-122"/>
                <a:cs typeface="阿里巴巴普惠体" panose="00020600040101010101" charset="-122"/>
                <a:sym typeface="+mn-ea"/>
              </a:endParaRPr>
            </a:p>
          </p:txBody>
        </p:sp>
      </p:grpSp>
      <p:grpSp>
        <p:nvGrpSpPr>
          <p:cNvPr id="11" name="组合 10"/>
          <p:cNvGrpSpPr/>
          <p:nvPr/>
        </p:nvGrpSpPr>
        <p:grpSpPr>
          <a:xfrm>
            <a:off x="901702" y="1276352"/>
            <a:ext cx="1826895" cy="1826895"/>
            <a:chOff x="2967" y="3136"/>
            <a:chExt cx="5246" cy="5246"/>
          </a:xfrm>
        </p:grpSpPr>
        <p:sp>
          <p:nvSpPr>
            <p:cNvPr id="5" name="椭圆 4"/>
            <p:cNvSpPr/>
            <p:nvPr>
              <p:custDataLst>
                <p:tags r:id="rId2"/>
              </p:custDataLst>
            </p:nvPr>
          </p:nvSpPr>
          <p:spPr>
            <a:xfrm flipH="1">
              <a:off x="2967" y="3136"/>
              <a:ext cx="5246" cy="5246"/>
            </a:xfrm>
            <a:prstGeom prst="ellipse">
              <a:avLst/>
            </a:prstGeom>
            <a:gradFill>
              <a:gsLst>
                <a:gs pos="77000">
                  <a:srgbClr val="FFE4C3">
                    <a:alpha val="87000"/>
                  </a:srgbClr>
                </a:gs>
                <a:gs pos="34000">
                  <a:srgbClr val="FECD8C">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8" name="椭圆 7"/>
            <p:cNvSpPr/>
            <p:nvPr>
              <p:custDataLst>
                <p:tags r:id="rId3"/>
              </p:custDataLst>
            </p:nvPr>
          </p:nvSpPr>
          <p:spPr>
            <a:xfrm>
              <a:off x="3306" y="3441"/>
              <a:ext cx="4568" cy="4568"/>
            </a:xfrm>
            <a:prstGeom prst="ellipse">
              <a:avLst/>
            </a:prstGeom>
            <a:blipFill rotWithShape="1">
              <a:blip r:embed="rId4"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阿里巴巴普惠体" panose="00020600040101010101" charset="-122"/>
                <a:sym typeface="+mn-ea"/>
              </a:endParaRPr>
            </a:p>
          </p:txBody>
        </p:sp>
      </p:grpSp>
      <p:sp>
        <p:nvSpPr>
          <p:cNvPr id="16" name="任意多边形: 形状 15"/>
          <p:cNvSpPr/>
          <p:nvPr/>
        </p:nvSpPr>
        <p:spPr>
          <a:xfrm>
            <a:off x="901700" y="3274697"/>
            <a:ext cx="10285731" cy="3029585"/>
          </a:xfrm>
          <a:custGeom>
            <a:avLst/>
            <a:gdLst>
              <a:gd name="connsiteX0" fmla="*/ 0 w 4980546"/>
              <a:gd name="connsiteY0" fmla="*/ 0 h 2896060"/>
              <a:gd name="connsiteX1" fmla="*/ 4980546 w 4980546"/>
              <a:gd name="connsiteY1" fmla="*/ 0 h 2896060"/>
              <a:gd name="connsiteX2" fmla="*/ 4980546 w 4980546"/>
              <a:gd name="connsiteY2" fmla="*/ 2896060 h 2896060"/>
              <a:gd name="connsiteX3" fmla="*/ 0 w 4980546"/>
              <a:gd name="connsiteY3" fmla="*/ 2896060 h 2896060"/>
              <a:gd name="connsiteX4" fmla="*/ 0 w 4980546"/>
              <a:gd name="connsiteY4" fmla="*/ 0 h 2896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0546" h="2896060">
                <a:moveTo>
                  <a:pt x="0" y="0"/>
                </a:moveTo>
                <a:lnTo>
                  <a:pt x="4980546" y="0"/>
                </a:lnTo>
                <a:lnTo>
                  <a:pt x="4980546" y="2896060"/>
                </a:lnTo>
                <a:lnTo>
                  <a:pt x="0" y="2896060"/>
                </a:lnTo>
                <a:lnTo>
                  <a:pt x="0" y="0"/>
                </a:lnTo>
                <a:close/>
              </a:path>
            </a:pathLst>
          </a:custGeom>
          <a:solidFill>
            <a:schemeClr val="lt1">
              <a:hueOff val="0"/>
              <a:satOff val="0"/>
              <a:lumOff val="0"/>
            </a:schemeClr>
          </a:solidFill>
          <a:ln>
            <a:gradFill flip="none" rotWithShape="1">
              <a:gsLst>
                <a:gs pos="0">
                  <a:srgbClr val="FDE7E7">
                    <a:alpha val="0"/>
                  </a:srgbClr>
                </a:gs>
                <a:gs pos="100000">
                  <a:srgbClr val="F9BDBD"/>
                </a:gs>
              </a:gsLst>
              <a:lin ang="5400000" scaled="1"/>
              <a:tileRect/>
            </a:gradFill>
          </a:ln>
          <a:effectLst>
            <a:outerShdw blurRad="127000" dist="127000" dir="5400000" algn="t" rotWithShape="0">
              <a:srgbClr val="F48888">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0000" tIns="144000" rIns="360000" bIns="113792" numCol="1" spcCol="1270" anchor="t" anchorCtr="0">
            <a:noAutofit/>
          </a:bodyPr>
          <a:lstStyle/>
          <a:p>
            <a:pPr lvl="1"/>
            <a:endParaRPr lang="zh-CN" altLang="en-US" dirty="0">
              <a:cs typeface="阿里巴巴普惠体" panose="00020600040101010101" charset="-122"/>
            </a:endParaRPr>
          </a:p>
        </p:txBody>
      </p:sp>
      <p:sp>
        <p:nvSpPr>
          <p:cNvPr id="13" name="文本框 12"/>
          <p:cNvSpPr txBox="1"/>
          <p:nvPr/>
        </p:nvSpPr>
        <p:spPr>
          <a:xfrm>
            <a:off x="1199517" y="3670300"/>
            <a:ext cx="7124065" cy="224917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战场牢牢捆住了日军的手脚，使其陷入长期战争泥沼无法抽身，有力遏止了日军“北进”的企图，严重迟滞了日军“南进”的步伐，使轴心国在二战期间始终未能形成有效的支援与配合，对苏联避免“两线作战”、减轻战争压力发挥了关键作用，积极配合了美英盟军在欧洲作战和美军在太平洋战场的作战。斯大林盛赞中国人民抗日战争“在消灭日本帝国主义者的事业中起了巨大的作用”。</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14" name="图片 13" descr="51miz-E1135477-0D05D05C"/>
          <p:cNvPicPr>
            <a:picLocks noChangeAspect="1"/>
          </p:cNvPicPr>
          <p:nvPr/>
        </p:nvPicPr>
        <p:blipFill>
          <a:blip r:embed="rId5" cstate="email"/>
          <a:stretch>
            <a:fillRect/>
          </a:stretch>
        </p:blipFill>
        <p:spPr>
          <a:xfrm>
            <a:off x="7753986" y="2905760"/>
            <a:ext cx="4438015" cy="421005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28" name="矩形 27"/>
          <p:cNvSpPr/>
          <p:nvPr/>
        </p:nvSpPr>
        <p:spPr>
          <a:xfrm>
            <a:off x="1004571" y="2472789"/>
            <a:ext cx="5095811" cy="230445"/>
          </a:xfrm>
          <a:prstGeom prst="rect">
            <a:avLst/>
          </a:prstGeom>
          <a:gradFill flip="none" rotWithShape="1">
            <a:gsLst>
              <a:gs pos="99083">
                <a:srgbClr val="FDE7E7">
                  <a:alpha val="0"/>
                </a:srgbClr>
              </a:gs>
              <a:gs pos="0">
                <a:srgbClr val="F9BD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 name="文本框 12"/>
          <p:cNvSpPr txBox="1"/>
          <p:nvPr/>
        </p:nvSpPr>
        <p:spPr>
          <a:xfrm>
            <a:off x="1137921" y="1731012"/>
            <a:ext cx="4731385" cy="953135"/>
          </a:xfrm>
          <a:prstGeom prst="rect">
            <a:avLst/>
          </a:prstGeom>
          <a:noFill/>
        </p:spPr>
        <p:txBody>
          <a:bodyPr wrap="square">
            <a:spAutoFit/>
          </a:bodyPr>
          <a:lstStyle/>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中国在敌我力量对比悬殊的极大困难条件下，</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p:txBody>
      </p:sp>
      <p:pic>
        <p:nvPicPr>
          <p:cNvPr id="6" name="图片 5" descr="51miz-E841634-2A13232F"/>
          <p:cNvPicPr>
            <a:picLocks noChangeAspect="1"/>
          </p:cNvPicPr>
          <p:nvPr/>
        </p:nvPicPr>
        <p:blipFill>
          <a:blip r:embed="rId2" cstate="email"/>
          <a:stretch>
            <a:fillRect/>
          </a:stretch>
        </p:blipFill>
        <p:spPr>
          <a:xfrm>
            <a:off x="5829301" y="1029337"/>
            <a:ext cx="1256665" cy="819785"/>
          </a:xfrm>
          <a:prstGeom prst="rect">
            <a:avLst/>
          </a:prstGeom>
        </p:spPr>
      </p:pic>
      <p:sp>
        <p:nvSpPr>
          <p:cNvPr id="5" name="文本框 4"/>
          <p:cNvSpPr txBox="1"/>
          <p:nvPr/>
        </p:nvSpPr>
        <p:spPr>
          <a:xfrm>
            <a:off x="1066165" y="3023870"/>
            <a:ext cx="5200651" cy="8915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不仅坚持对日本军国主义艰苦作战，还应英方的请求，紧急入缅支援英军对日作战。</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7" name="圆角矩形 6"/>
          <p:cNvSpPr/>
          <p:nvPr/>
        </p:nvSpPr>
        <p:spPr>
          <a:xfrm>
            <a:off x="951866" y="4236720"/>
            <a:ext cx="5148580" cy="1943100"/>
          </a:xfrm>
          <a:prstGeom prst="roundRect">
            <a:avLst/>
          </a:prstGeom>
          <a:blipFill rotWithShape="1">
            <a:blip r:embed="rId3"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sp>
        <p:nvSpPr>
          <p:cNvPr id="18" name="任意多边形: 形状 17"/>
          <p:cNvSpPr/>
          <p:nvPr/>
        </p:nvSpPr>
        <p:spPr>
          <a:xfrm>
            <a:off x="8086725" y="1731010"/>
            <a:ext cx="3495675" cy="2066290"/>
          </a:xfrm>
          <a:prstGeom prst="roundRect">
            <a:avLst/>
          </a:prstGeom>
          <a:solidFill>
            <a:schemeClr val="lt1">
              <a:hueOff val="0"/>
              <a:satOff val="0"/>
              <a:lumOff val="0"/>
            </a:schemeClr>
          </a:solidFill>
          <a:ln>
            <a:gradFill flip="none" rotWithShape="1">
              <a:gsLst>
                <a:gs pos="0">
                  <a:srgbClr val="FDE7E7">
                    <a:alpha val="0"/>
                  </a:srgbClr>
                </a:gs>
                <a:gs pos="100000">
                  <a:srgbClr val="F9BDBD"/>
                </a:gs>
              </a:gsLst>
              <a:lin ang="0" scaled="1"/>
              <a:tileRect/>
            </a:gra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608769" bIns="113792" numCol="1" spcCol="1270" anchor="t" anchorCtr="0">
            <a:noAutofit/>
          </a:bodyPr>
          <a:lstStyle/>
          <a:p>
            <a:endParaRPr lang="zh-CN" altLang="en-US" sz="1300" dirty="0">
              <a:solidFill>
                <a:schemeClr val="dk1">
                  <a:hueOff val="0"/>
                  <a:satOff val="0"/>
                  <a:lumOff val="0"/>
                  <a:alphaOff val="0"/>
                </a:schemeClr>
              </a:solidFill>
              <a:cs typeface="阿里巴巴普惠体" panose="00020600040101010101" charset="-122"/>
            </a:endParaRPr>
          </a:p>
        </p:txBody>
      </p:sp>
      <p:sp>
        <p:nvSpPr>
          <p:cNvPr id="8" name="任意多边形: 形状 17"/>
          <p:cNvSpPr/>
          <p:nvPr/>
        </p:nvSpPr>
        <p:spPr>
          <a:xfrm>
            <a:off x="8086725" y="4030980"/>
            <a:ext cx="3495675" cy="2066290"/>
          </a:xfrm>
          <a:prstGeom prst="roundRect">
            <a:avLst/>
          </a:prstGeom>
          <a:solidFill>
            <a:schemeClr val="lt1">
              <a:hueOff val="0"/>
              <a:satOff val="0"/>
              <a:lumOff val="0"/>
            </a:schemeClr>
          </a:solidFill>
          <a:ln>
            <a:gradFill flip="none" rotWithShape="1">
              <a:gsLst>
                <a:gs pos="0">
                  <a:srgbClr val="FDE7E7">
                    <a:alpha val="0"/>
                  </a:srgbClr>
                </a:gs>
                <a:gs pos="100000">
                  <a:srgbClr val="F9BDBD"/>
                </a:gs>
              </a:gsLst>
              <a:lin ang="0" scaled="1"/>
              <a:tileRect/>
            </a:gra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0000" tIns="108000" rIns="608769" bIns="113792" numCol="1" spcCol="1270" anchor="t" anchorCtr="0">
            <a:noAutofit/>
          </a:bodyPr>
          <a:lstStyle/>
          <a:p>
            <a:endParaRPr lang="zh-CN" altLang="en-US" sz="1300" dirty="0">
              <a:solidFill>
                <a:schemeClr val="dk1">
                  <a:hueOff val="0"/>
                  <a:satOff val="0"/>
                  <a:lumOff val="0"/>
                  <a:alphaOff val="0"/>
                </a:schemeClr>
              </a:solidFill>
              <a:cs typeface="阿里巴巴普惠体" panose="00020600040101010101" charset="-122"/>
            </a:endParaRPr>
          </a:p>
        </p:txBody>
      </p:sp>
      <p:sp>
        <p:nvSpPr>
          <p:cNvPr id="11" name="文本框 10"/>
          <p:cNvSpPr txBox="1"/>
          <p:nvPr/>
        </p:nvSpPr>
        <p:spPr>
          <a:xfrm>
            <a:off x="7085965" y="1990726"/>
            <a:ext cx="4343400" cy="152971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从1943年10月至1945年3月，中国驻印军和中国远征军在缅北、滇西反攻中，收复缅北大小城镇50余座，收复滇西失地8.3万平方公里，共歼灭日军4.9万余人。</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12" name="文本框 11"/>
          <p:cNvSpPr txBox="1"/>
          <p:nvPr/>
        </p:nvSpPr>
        <p:spPr>
          <a:xfrm>
            <a:off x="7085965" y="4220846"/>
            <a:ext cx="4343400" cy="152971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中国军队以</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6</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万余人伤亡的代价沉重打击了日军，直接支援配合了盟军对日作战和东南亚人民的抗日斗争，为世界反法西斯战争作出了重要贡献。</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26" name="右大括号 25"/>
          <p:cNvSpPr/>
          <p:nvPr/>
        </p:nvSpPr>
        <p:spPr>
          <a:xfrm>
            <a:off x="6454635" y="1731072"/>
            <a:ext cx="276224" cy="4342068"/>
          </a:xfrm>
          <a:prstGeom prst="rightBrace">
            <a:avLst>
              <a:gd name="adj1" fmla="val 37841"/>
              <a:gd name="adj2" fmla="val 50000"/>
            </a:avLst>
          </a:prstGeom>
          <a:ln w="12700">
            <a:solidFill>
              <a:srgbClr val="F9BDB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阿里巴巴普惠体"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bldLvl="0" animBg="1"/>
      <p:bldP spid="8" grpId="0" bldLvl="0" animBg="1"/>
      <p:bldP spid="11" grpId="0"/>
      <p:bldP spid="12" grpId="0"/>
      <p:bldP spid="2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nvSpPr>
        <p:spPr>
          <a:xfrm>
            <a:off x="901700" y="2150747"/>
            <a:ext cx="10285731" cy="2305685"/>
          </a:xfrm>
          <a:custGeom>
            <a:avLst/>
            <a:gdLst>
              <a:gd name="connsiteX0" fmla="*/ 0 w 4980546"/>
              <a:gd name="connsiteY0" fmla="*/ 0 h 2896060"/>
              <a:gd name="connsiteX1" fmla="*/ 4980546 w 4980546"/>
              <a:gd name="connsiteY1" fmla="*/ 0 h 2896060"/>
              <a:gd name="connsiteX2" fmla="*/ 4980546 w 4980546"/>
              <a:gd name="connsiteY2" fmla="*/ 2896060 h 2896060"/>
              <a:gd name="connsiteX3" fmla="*/ 0 w 4980546"/>
              <a:gd name="connsiteY3" fmla="*/ 2896060 h 2896060"/>
              <a:gd name="connsiteX4" fmla="*/ 0 w 4980546"/>
              <a:gd name="connsiteY4" fmla="*/ 0 h 2896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0546" h="2896060">
                <a:moveTo>
                  <a:pt x="0" y="0"/>
                </a:moveTo>
                <a:lnTo>
                  <a:pt x="4980546" y="0"/>
                </a:lnTo>
                <a:lnTo>
                  <a:pt x="4980546" y="2896060"/>
                </a:lnTo>
                <a:lnTo>
                  <a:pt x="0" y="2896060"/>
                </a:lnTo>
                <a:lnTo>
                  <a:pt x="0" y="0"/>
                </a:lnTo>
                <a:close/>
              </a:path>
            </a:pathLst>
          </a:custGeom>
          <a:solidFill>
            <a:schemeClr val="lt1">
              <a:hueOff val="0"/>
              <a:satOff val="0"/>
              <a:lumOff val="0"/>
            </a:schemeClr>
          </a:solidFill>
          <a:ln>
            <a:gradFill flip="none" rotWithShape="1">
              <a:gsLst>
                <a:gs pos="0">
                  <a:srgbClr val="FDE7E7">
                    <a:alpha val="0"/>
                  </a:srgbClr>
                </a:gs>
                <a:gs pos="100000">
                  <a:srgbClr val="F9BDBD"/>
                </a:gs>
              </a:gsLst>
              <a:lin ang="5400000" scaled="1"/>
              <a:tileRect/>
            </a:gradFill>
          </a:ln>
          <a:effectLst>
            <a:outerShdw blurRad="127000" dist="127000" dir="5400000" algn="t" rotWithShape="0">
              <a:srgbClr val="F48888">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0000" tIns="144000" rIns="360000" bIns="113792" numCol="1" spcCol="1270" anchor="t" anchorCtr="0">
            <a:noAutofit/>
          </a:bodyPr>
          <a:lstStyle/>
          <a:p>
            <a:pPr lvl="1"/>
            <a:endParaRPr lang="zh-CN" altLang="en-US" dirty="0">
              <a:cs typeface="阿里巴巴普惠体" panose="00020600040101010101" charset="-122"/>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6" y="991235"/>
            <a:ext cx="10721340" cy="1740535"/>
            <a:chOff x="262" y="973"/>
            <a:chExt cx="16884" cy="2741"/>
          </a:xfrm>
        </p:grpSpPr>
        <p:sp>
          <p:nvSpPr>
            <p:cNvPr id="18" name="矩形: 圆角 17"/>
            <p:cNvSpPr/>
            <p:nvPr/>
          </p:nvSpPr>
          <p:spPr>
            <a:xfrm>
              <a:off x="1207" y="2297"/>
              <a:ext cx="15939" cy="1417"/>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lgn="ctr">
                <a:lnSpc>
                  <a:spcPct val="110000"/>
                </a:lnSpc>
              </a:pPr>
              <a:r>
                <a:rPr lang="zh-CN" altLang="en-US" sz="2200" dirty="0">
                  <a:solidFill>
                    <a:srgbClr val="7B030C"/>
                  </a:solidFill>
                  <a:latin typeface="Cambria" panose="02040503050406030204" charset="0"/>
                  <a:ea typeface="黑体" panose="02010609060101010101" charset="-122"/>
                  <a:cs typeface="阿里巴巴普惠体" panose="00020600040101010101" charset="-122"/>
                </a:rPr>
                <a:t>世界反法西斯战争期间，中国为同盟国提供了力所能及的人力、物力、</a:t>
              </a:r>
              <a:endParaRPr lang="zh-CN" altLang="en-US" sz="2200" dirty="0">
                <a:solidFill>
                  <a:srgbClr val="7B030C"/>
                </a:solidFill>
                <a:latin typeface="Cambria" panose="02040503050406030204" charset="0"/>
                <a:ea typeface="黑体" panose="02010609060101010101" charset="-122"/>
                <a:cs typeface="阿里巴巴普惠体" panose="00020600040101010101" charset="-122"/>
              </a:endParaRPr>
            </a:p>
            <a:p>
              <a:pPr marL="720090" algn="ctr">
                <a:lnSpc>
                  <a:spcPct val="110000"/>
                </a:lnSpc>
              </a:pPr>
              <a:r>
                <a:rPr lang="zh-CN" altLang="en-US" sz="2200" dirty="0">
                  <a:solidFill>
                    <a:srgbClr val="7B030C"/>
                  </a:solidFill>
                  <a:latin typeface="Cambria" panose="02040503050406030204" charset="0"/>
                  <a:ea typeface="黑体" panose="02010609060101010101" charset="-122"/>
                  <a:cs typeface="阿里巴巴普惠体" panose="00020600040101010101" charset="-122"/>
                </a:rPr>
                <a:t>财力等多方面支援。</a:t>
              </a:r>
              <a:endParaRPr lang="zh-CN" altLang="en-US" sz="22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2" cstate="email"/>
            <a:srcRect/>
            <a:stretch>
              <a:fillRect/>
            </a:stretch>
          </p:blipFill>
          <p:spPr>
            <a:xfrm flipH="1">
              <a:off x="262" y="973"/>
              <a:ext cx="3947" cy="2500"/>
            </a:xfrm>
            <a:prstGeom prst="rect">
              <a:avLst/>
            </a:prstGeom>
          </p:spPr>
        </p:pic>
      </p:grpSp>
      <p:sp>
        <p:nvSpPr>
          <p:cNvPr id="5" name="文本框 4"/>
          <p:cNvSpPr txBox="1"/>
          <p:nvPr/>
        </p:nvSpPr>
        <p:spPr>
          <a:xfrm>
            <a:off x="1161415" y="2924176"/>
            <a:ext cx="9829800" cy="117030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抗日战争全面爆发后，中国对朝鲜抗日力量给予经济和政治支持，还将朝鲜抗日武装力量编入中国军队序列作战，共同打击日本侵略者；中国抗战减轻了日军对越南等国的军事压力，为越南人民的抗日斗争提供了一定的外部环境和支持，使越南抗日力量不断发展壮大……</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nvGrpSpPr>
          <p:cNvPr id="13" name="组合 12"/>
          <p:cNvGrpSpPr/>
          <p:nvPr/>
        </p:nvGrpSpPr>
        <p:grpSpPr>
          <a:xfrm>
            <a:off x="0" y="4714875"/>
            <a:ext cx="12210415" cy="1771650"/>
            <a:chOff x="0" y="7425"/>
            <a:chExt cx="19229" cy="2790"/>
          </a:xfrm>
        </p:grpSpPr>
        <p:sp>
          <p:nvSpPr>
            <p:cNvPr id="6" name="矩形 5"/>
            <p:cNvSpPr/>
            <p:nvPr/>
          </p:nvSpPr>
          <p:spPr>
            <a:xfrm>
              <a:off x="0" y="7425"/>
              <a:ext cx="19229" cy="2790"/>
            </a:xfrm>
            <a:prstGeom prst="rect">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7" name="文本框 6"/>
            <p:cNvSpPr txBox="1"/>
            <p:nvPr/>
          </p:nvSpPr>
          <p:spPr>
            <a:xfrm>
              <a:off x="2141" y="7785"/>
              <a:ext cx="15478" cy="2034"/>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bg1"/>
                  </a:solidFill>
                  <a:latin typeface="Cambria" panose="02040503050406030204" charset="0"/>
                  <a:ea typeface="黑体" panose="02010609060101010101" charset="-122"/>
                  <a:cs typeface="阿里巴巴普惠体" panose="00020600040101010101" charset="-122"/>
                  <a:sym typeface="+mn-ea"/>
                </a:rPr>
                <a:t>中国人民抗日战场是东方反法西斯战场的中心和旗帜，不仅对亚洲其他国家的抗日斗争与民族解放给予了积极支持，形成的抗战精神也激励着遭受侵略的国家不畏强敌、抵抗侵略，极大鼓舞着这些国家抗日斗争的勇气和信心。</a:t>
              </a:r>
              <a:endParaRPr lang="zh-CN" altLang="en-US" sz="2000" dirty="0">
                <a:solidFill>
                  <a:schemeClr val="bg1"/>
                </a:solidFill>
                <a:latin typeface="Cambria" panose="02040503050406030204" charset="0"/>
                <a:ea typeface="黑体" panose="02010609060101010101" charset="-122"/>
                <a:cs typeface="阿里巴巴普惠体" panose="00020600040101010101" charset="-122"/>
                <a:sym typeface="+mn-ea"/>
              </a:endParaRPr>
            </a:p>
          </p:txBody>
        </p:sp>
        <p:pic>
          <p:nvPicPr>
            <p:cNvPr id="8" name="图片 7" descr="51miz-E262962-304CCB1A"/>
            <p:cNvPicPr>
              <a:picLocks noChangeAspect="1"/>
            </p:cNvPicPr>
            <p:nvPr/>
          </p:nvPicPr>
          <p:blipFill>
            <a:blip r:embed="rId3" cstate="email"/>
            <a:stretch>
              <a:fillRect/>
            </a:stretch>
          </p:blipFill>
          <p:spPr>
            <a:xfrm>
              <a:off x="1015" y="7785"/>
              <a:ext cx="1126" cy="1094"/>
            </a:xfrm>
            <a:prstGeom prst="rect">
              <a:avLst/>
            </a:prstGeom>
          </p:spPr>
        </p:pic>
      </p:gr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51miz-E878887-7000320B"/>
          <p:cNvPicPr>
            <a:picLocks noChangeAspect="1"/>
          </p:cNvPicPr>
          <p:nvPr/>
        </p:nvPicPr>
        <p:blipFill>
          <a:blip r:embed="rId1" cstate="email"/>
          <a:stretch>
            <a:fillRect/>
          </a:stretch>
        </p:blipFill>
        <p:spPr>
          <a:xfrm flipH="1">
            <a:off x="296545" y="4068447"/>
            <a:ext cx="12192000" cy="4177665"/>
          </a:xfrm>
          <a:prstGeom prst="rect">
            <a:avLst/>
          </a:prstGeom>
        </p:spPr>
      </p:pic>
      <p:pic>
        <p:nvPicPr>
          <p:cNvPr id="3" name="图片 2" descr="06"/>
          <p:cNvPicPr>
            <a:picLocks noChangeAspect="1"/>
          </p:cNvPicPr>
          <p:nvPr/>
        </p:nvPicPr>
        <p:blipFill>
          <a:blip r:embed="rId2"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766445" y="2003425"/>
            <a:ext cx="10658475" cy="3221355"/>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2" name="组合 1"/>
          <p:cNvGrpSpPr/>
          <p:nvPr/>
        </p:nvGrpSpPr>
        <p:grpSpPr>
          <a:xfrm>
            <a:off x="766445" y="1767205"/>
            <a:ext cx="5942331" cy="528320"/>
            <a:chOff x="1207" y="1913"/>
            <a:chExt cx="9358" cy="832"/>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864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zh-CN" altLang="en-US" sz="2400" dirty="0">
                  <a:latin typeface="Cambria" panose="02040503050406030204" charset="0"/>
                  <a:ea typeface="黑体" panose="02010609060101010101" charset="-122"/>
                  <a:cs typeface="思源宋体 CN Heavy" panose="02020900000000000000" charset="-122"/>
                </a:rPr>
                <a:t>（三）命运与共</a:t>
              </a:r>
              <a:r>
                <a:rPr lang="en-US" altLang="zh-CN" sz="2400" dirty="0">
                  <a:latin typeface="Cambria" panose="02040503050406030204" charset="0"/>
                  <a:ea typeface="黑体" panose="02010609060101010101" charset="-122"/>
                  <a:cs typeface="思源宋体 CN Heavy" panose="02020900000000000000" charset="-122"/>
                </a:rPr>
                <a:t>  </a:t>
              </a:r>
              <a:r>
                <a:rPr lang="zh-CN" altLang="en-US" sz="2400" dirty="0">
                  <a:latin typeface="Cambria" panose="02040503050406030204" charset="0"/>
                  <a:ea typeface="黑体" panose="02010609060101010101" charset="-122"/>
                  <a:cs typeface="思源宋体 CN Heavy" panose="02020900000000000000" charset="-122"/>
                </a:rPr>
                <a:t>共创未来</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1218566" y="2910841"/>
            <a:ext cx="6591300" cy="16916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全世界人民并肩战斗、团结合作，凝聚起战胜法西斯的强大力量，二战后各国携手建立以联合国为核心的国际体系、以国际法为基础的国际秩序，为世界和平发展奠定基础，中国在其中发挥了巨大作用。</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7" name="图片 6" descr="1004994"/>
          <p:cNvPicPr>
            <a:picLocks noChangeAspect="1"/>
          </p:cNvPicPr>
          <p:nvPr/>
        </p:nvPicPr>
        <p:blipFill>
          <a:blip r:embed="rId3" cstate="email"/>
          <a:stretch>
            <a:fillRect/>
          </a:stretch>
        </p:blipFill>
        <p:spPr>
          <a:xfrm>
            <a:off x="7252971" y="2296162"/>
            <a:ext cx="5387975" cy="528764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4" name="组合 13"/>
          <p:cNvGrpSpPr/>
          <p:nvPr/>
        </p:nvGrpSpPr>
        <p:grpSpPr>
          <a:xfrm>
            <a:off x="598169" y="3406140"/>
            <a:ext cx="11062971" cy="439420"/>
            <a:chOff x="942" y="5364"/>
            <a:chExt cx="17422" cy="692"/>
          </a:xfrm>
        </p:grpSpPr>
        <p:sp>
          <p:nvSpPr>
            <p:cNvPr id="54" name="五边形 53"/>
            <p:cNvSpPr/>
            <p:nvPr>
              <p:custDataLst>
                <p:tags r:id="rId2"/>
              </p:custDataLst>
            </p:nvPr>
          </p:nvSpPr>
          <p:spPr>
            <a:xfrm>
              <a:off x="942" y="5364"/>
              <a:ext cx="17423" cy="692"/>
            </a:xfrm>
            <a:prstGeom prst="homePlate">
              <a:avLst/>
            </a:prstGeom>
            <a:gradFill>
              <a:gsLst>
                <a:gs pos="55000">
                  <a:srgbClr val="FFDFDF"/>
                </a:gs>
                <a:gs pos="0">
                  <a:srgbClr val="FFEFE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cxnSp>
          <p:nvCxnSpPr>
            <p:cNvPr id="2" name="直接箭头连接符 1"/>
            <p:cNvCxnSpPr/>
            <p:nvPr>
              <p:custDataLst>
                <p:tags r:id="rId3"/>
              </p:custDataLst>
            </p:nvPr>
          </p:nvCxnSpPr>
          <p:spPr>
            <a:xfrm>
              <a:off x="1179" y="5710"/>
              <a:ext cx="16891" cy="0"/>
            </a:xfrm>
            <a:prstGeom prst="straightConnector1">
              <a:avLst/>
            </a:prstGeom>
            <a:ln w="19050">
              <a:solidFill>
                <a:srgbClr val="DE0000"/>
              </a:solidFill>
              <a:tailEnd type="arrow"/>
            </a:ln>
          </p:spPr>
          <p:style>
            <a:lnRef idx="1">
              <a:schemeClr val="accent1"/>
            </a:lnRef>
            <a:fillRef idx="0">
              <a:schemeClr val="accent1"/>
            </a:fillRef>
            <a:effectRef idx="0">
              <a:schemeClr val="accent1"/>
            </a:effectRef>
            <a:fontRef idx="minor">
              <a:schemeClr val="tx1"/>
            </a:fontRef>
          </p:style>
        </p:cxnSp>
        <p:sp>
          <p:nvSpPr>
            <p:cNvPr id="5" name="椭圆 4"/>
            <p:cNvSpPr/>
            <p:nvPr>
              <p:custDataLst>
                <p:tags r:id="rId4"/>
              </p:custDataLst>
            </p:nvPr>
          </p:nvSpPr>
          <p:spPr>
            <a:xfrm>
              <a:off x="2610" y="5597"/>
              <a:ext cx="227" cy="227"/>
            </a:xfrm>
            <a:prstGeom prst="ellipse">
              <a:avLst/>
            </a:prstGeom>
            <a:solidFill>
              <a:schemeClr val="bg1"/>
            </a:solidFill>
            <a:ln w="19050">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8" name="椭圆 7"/>
            <p:cNvSpPr/>
            <p:nvPr>
              <p:custDataLst>
                <p:tags r:id="rId5"/>
              </p:custDataLst>
            </p:nvPr>
          </p:nvSpPr>
          <p:spPr>
            <a:xfrm>
              <a:off x="10492" y="5597"/>
              <a:ext cx="226" cy="227"/>
            </a:xfrm>
            <a:prstGeom prst="ellipse">
              <a:avLst/>
            </a:prstGeom>
            <a:solidFill>
              <a:schemeClr val="bg1"/>
            </a:solidFill>
            <a:ln w="19050">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51" name="圆角矩形 50"/>
          <p:cNvSpPr/>
          <p:nvPr/>
        </p:nvSpPr>
        <p:spPr>
          <a:xfrm>
            <a:off x="5592446" y="4149092"/>
            <a:ext cx="2378711" cy="494665"/>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en-US" altLang="zh-CN" dirty="0">
                <a:latin typeface="Cambria" panose="02040503050406030204" charset="0"/>
                <a:ea typeface="黑体" panose="02010609060101010101" charset="-122"/>
                <a:cs typeface="思源宋体 CN Heavy" panose="02020900000000000000" charset="-122"/>
                <a:sym typeface="+mn-ea"/>
              </a:rPr>
              <a:t>1941</a:t>
            </a:r>
            <a:r>
              <a:rPr lang="zh-CN" altLang="en-US" dirty="0">
                <a:latin typeface="Cambria" panose="02040503050406030204" charset="0"/>
                <a:ea typeface="黑体" panose="02010609060101010101" charset="-122"/>
                <a:cs typeface="思源宋体 CN Heavy" panose="02020900000000000000" charset="-122"/>
                <a:sym typeface="+mn-ea"/>
              </a:rPr>
              <a:t>年</a:t>
            </a:r>
            <a:endParaRPr lang="zh-CN" altLang="en-US" dirty="0">
              <a:latin typeface="Cambria" panose="02040503050406030204" charset="0"/>
              <a:ea typeface="黑体" panose="02010609060101010101" charset="-122"/>
              <a:cs typeface="思源宋体 CN Heavy" panose="02020900000000000000" charset="-122"/>
              <a:sym typeface="+mn-ea"/>
            </a:endParaRPr>
          </a:p>
        </p:txBody>
      </p:sp>
      <p:sp>
        <p:nvSpPr>
          <p:cNvPr id="11" name="文本框 10"/>
          <p:cNvSpPr txBox="1"/>
          <p:nvPr/>
        </p:nvSpPr>
        <p:spPr>
          <a:xfrm>
            <a:off x="1542417" y="928371"/>
            <a:ext cx="6952615" cy="152971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毛泽东同志与美国记者史沫特莱谈道，“我们主张中、英、美、法、苏建立太平洋联合战线，否则有被敌人各个击破的危险”。在世界反法西斯战争中，中国积极号召各国团结起来共同反对和战胜法西斯，是建立国际反法西斯统一战线的积极倡导者和强力推动者。，</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12" name="圆角矩形 11"/>
          <p:cNvSpPr/>
          <p:nvPr/>
        </p:nvSpPr>
        <p:spPr>
          <a:xfrm>
            <a:off x="1542415" y="2607947"/>
            <a:ext cx="2378711" cy="494665"/>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en-US" altLang="zh-CN" dirty="0">
                <a:latin typeface="Cambria" panose="02040503050406030204" charset="0"/>
                <a:ea typeface="黑体" panose="02010609060101010101" charset="-122"/>
                <a:cs typeface="思源宋体 CN Heavy" panose="02020900000000000000" charset="-122"/>
                <a:sym typeface="+mn-ea"/>
              </a:rPr>
              <a:t>1937</a:t>
            </a:r>
            <a:r>
              <a:rPr lang="zh-CN" altLang="en-US" dirty="0">
                <a:latin typeface="Cambria" panose="02040503050406030204" charset="0"/>
                <a:ea typeface="黑体" panose="02010609060101010101" charset="-122"/>
                <a:cs typeface="思源宋体 CN Heavy" panose="02020900000000000000" charset="-122"/>
                <a:sym typeface="+mn-ea"/>
              </a:rPr>
              <a:t>年</a:t>
            </a:r>
            <a:r>
              <a:rPr lang="en-US" altLang="zh-CN" dirty="0">
                <a:latin typeface="Cambria" panose="02040503050406030204" charset="0"/>
                <a:ea typeface="黑体" panose="02010609060101010101" charset="-122"/>
                <a:cs typeface="思源宋体 CN Heavy" panose="02020900000000000000" charset="-122"/>
                <a:sym typeface="+mn-ea"/>
              </a:rPr>
              <a:t>3</a:t>
            </a:r>
            <a:r>
              <a:rPr lang="zh-CN" altLang="en-US" dirty="0">
                <a:latin typeface="Cambria" panose="02040503050406030204" charset="0"/>
                <a:ea typeface="黑体" panose="02010609060101010101" charset="-122"/>
                <a:cs typeface="思源宋体 CN Heavy" panose="02020900000000000000" charset="-122"/>
                <a:sym typeface="+mn-ea"/>
              </a:rPr>
              <a:t>月</a:t>
            </a:r>
            <a:endParaRPr lang="zh-CN" altLang="en-US" dirty="0">
              <a:latin typeface="Cambria" panose="02040503050406030204" charset="0"/>
              <a:ea typeface="黑体" panose="02010609060101010101" charset="-122"/>
              <a:cs typeface="思源宋体 CN Heavy" panose="02020900000000000000" charset="-122"/>
              <a:sym typeface="+mn-ea"/>
            </a:endParaRPr>
          </a:p>
        </p:txBody>
      </p:sp>
      <p:sp>
        <p:nvSpPr>
          <p:cNvPr id="13" name="文本框 12"/>
          <p:cNvSpPr txBox="1"/>
          <p:nvPr/>
        </p:nvSpPr>
        <p:spPr>
          <a:xfrm>
            <a:off x="5477512" y="4793616"/>
            <a:ext cx="5239385" cy="152971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苏德战争爆发后，毛泽东同志为中共中央起草的《关于反法西斯的国际统一战线的决定》指出，</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目前共产党人在全世界的任务是动员各国人民组织国际统一战线，为着反对法西斯而斗争</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15" name="矩形 14"/>
          <p:cNvSpPr/>
          <p:nvPr/>
        </p:nvSpPr>
        <p:spPr>
          <a:xfrm>
            <a:off x="1542415" y="4238625"/>
            <a:ext cx="3409951" cy="1981200"/>
          </a:xfrm>
          <a:prstGeom prst="rect">
            <a:avLst/>
          </a:prstGeom>
          <a:blipFill rotWithShape="1">
            <a:blip r:embed="rId6"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pic>
        <p:nvPicPr>
          <p:cNvPr id="16" name="图片 15" descr="1122806"/>
          <p:cNvPicPr>
            <a:picLocks noChangeAspect="1"/>
          </p:cNvPicPr>
          <p:nvPr/>
        </p:nvPicPr>
        <p:blipFill>
          <a:blip r:embed="rId7" cstate="email"/>
          <a:stretch>
            <a:fillRect/>
          </a:stretch>
        </p:blipFill>
        <p:spPr>
          <a:xfrm>
            <a:off x="8262621" y="-12700"/>
            <a:ext cx="3638551" cy="363855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ppt_x"/>
                                          </p:val>
                                        </p:tav>
                                        <p:tav tm="100000">
                                          <p:val>
                                            <p:strVal val="#ppt_x"/>
                                          </p:val>
                                        </p:tav>
                                      </p:tavLst>
                                    </p:anim>
                                    <p:anim calcmode="lin" valueType="num">
                                      <p:cBhvr additive="base">
                                        <p:cTn id="25"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11" grpId="0"/>
      <p:bldP spid="12" grpId="0" bldLvl="0" animBg="1"/>
      <p:bldP spid="13" grpId="0"/>
      <p:bldP spid="15"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4" name="组合 13"/>
          <p:cNvGrpSpPr/>
          <p:nvPr/>
        </p:nvGrpSpPr>
        <p:grpSpPr>
          <a:xfrm>
            <a:off x="598169" y="3406140"/>
            <a:ext cx="11062971" cy="439420"/>
            <a:chOff x="942" y="5364"/>
            <a:chExt cx="17422" cy="692"/>
          </a:xfrm>
        </p:grpSpPr>
        <p:sp>
          <p:nvSpPr>
            <p:cNvPr id="54" name="五边形 53"/>
            <p:cNvSpPr/>
            <p:nvPr>
              <p:custDataLst>
                <p:tags r:id="rId2"/>
              </p:custDataLst>
            </p:nvPr>
          </p:nvSpPr>
          <p:spPr>
            <a:xfrm>
              <a:off x="942" y="5364"/>
              <a:ext cx="17423" cy="692"/>
            </a:xfrm>
            <a:prstGeom prst="homePlate">
              <a:avLst/>
            </a:prstGeom>
            <a:gradFill>
              <a:gsLst>
                <a:gs pos="55000">
                  <a:srgbClr val="FFDFDF"/>
                </a:gs>
                <a:gs pos="0">
                  <a:srgbClr val="FFEFEF">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cxnSp>
          <p:nvCxnSpPr>
            <p:cNvPr id="2" name="直接箭头连接符 1"/>
            <p:cNvCxnSpPr/>
            <p:nvPr>
              <p:custDataLst>
                <p:tags r:id="rId3"/>
              </p:custDataLst>
            </p:nvPr>
          </p:nvCxnSpPr>
          <p:spPr>
            <a:xfrm>
              <a:off x="1179" y="5710"/>
              <a:ext cx="16891" cy="0"/>
            </a:xfrm>
            <a:prstGeom prst="straightConnector1">
              <a:avLst/>
            </a:prstGeom>
            <a:ln w="19050">
              <a:solidFill>
                <a:srgbClr val="DE0000"/>
              </a:solidFill>
              <a:tailEnd type="arrow"/>
            </a:ln>
          </p:spPr>
          <p:style>
            <a:lnRef idx="1">
              <a:schemeClr val="accent1"/>
            </a:lnRef>
            <a:fillRef idx="0">
              <a:schemeClr val="accent1"/>
            </a:fillRef>
            <a:effectRef idx="0">
              <a:schemeClr val="accent1"/>
            </a:effectRef>
            <a:fontRef idx="minor">
              <a:schemeClr val="tx1"/>
            </a:fontRef>
          </p:style>
        </p:cxnSp>
        <p:sp>
          <p:nvSpPr>
            <p:cNvPr id="5" name="椭圆 4"/>
            <p:cNvSpPr/>
            <p:nvPr>
              <p:custDataLst>
                <p:tags r:id="rId4"/>
              </p:custDataLst>
            </p:nvPr>
          </p:nvSpPr>
          <p:spPr>
            <a:xfrm>
              <a:off x="2610" y="5597"/>
              <a:ext cx="227" cy="227"/>
            </a:xfrm>
            <a:prstGeom prst="ellipse">
              <a:avLst/>
            </a:prstGeom>
            <a:solidFill>
              <a:schemeClr val="bg1"/>
            </a:solidFill>
            <a:ln w="19050">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8" name="椭圆 7"/>
            <p:cNvSpPr/>
            <p:nvPr>
              <p:custDataLst>
                <p:tags r:id="rId5"/>
              </p:custDataLst>
            </p:nvPr>
          </p:nvSpPr>
          <p:spPr>
            <a:xfrm>
              <a:off x="10492" y="5597"/>
              <a:ext cx="226" cy="227"/>
            </a:xfrm>
            <a:prstGeom prst="ellipse">
              <a:avLst/>
            </a:prstGeom>
            <a:solidFill>
              <a:schemeClr val="bg1"/>
            </a:solidFill>
            <a:ln w="19050">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51" name="圆角矩形 50"/>
          <p:cNvSpPr/>
          <p:nvPr/>
        </p:nvSpPr>
        <p:spPr>
          <a:xfrm>
            <a:off x="5909310" y="4149092"/>
            <a:ext cx="2378711" cy="494665"/>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en-US" altLang="zh-CN" dirty="0">
                <a:latin typeface="Cambria" panose="02040503050406030204" charset="0"/>
                <a:ea typeface="黑体" panose="02010609060101010101" charset="-122"/>
                <a:cs typeface="思源宋体 CN Heavy" panose="02020900000000000000" charset="-122"/>
                <a:sym typeface="+mn-ea"/>
              </a:rPr>
              <a:t>1942</a:t>
            </a:r>
            <a:r>
              <a:rPr lang="zh-CN" altLang="en-US" dirty="0">
                <a:latin typeface="Cambria" panose="02040503050406030204" charset="0"/>
                <a:ea typeface="黑体" panose="02010609060101010101" charset="-122"/>
                <a:cs typeface="思源宋体 CN Heavy" panose="02020900000000000000" charset="-122"/>
                <a:sym typeface="+mn-ea"/>
              </a:rPr>
              <a:t>年</a:t>
            </a:r>
            <a:r>
              <a:rPr lang="en-US" altLang="zh-CN" dirty="0">
                <a:latin typeface="Cambria" panose="02040503050406030204" charset="0"/>
                <a:ea typeface="黑体" panose="02010609060101010101" charset="-122"/>
                <a:cs typeface="思源宋体 CN Heavy" panose="02020900000000000000" charset="-122"/>
                <a:sym typeface="+mn-ea"/>
              </a:rPr>
              <a:t>1</a:t>
            </a:r>
            <a:r>
              <a:rPr lang="zh-CN" altLang="en-US" dirty="0">
                <a:latin typeface="Cambria" panose="02040503050406030204" charset="0"/>
                <a:ea typeface="黑体" panose="02010609060101010101" charset="-122"/>
                <a:cs typeface="思源宋体 CN Heavy" panose="02020900000000000000" charset="-122"/>
                <a:sym typeface="+mn-ea"/>
              </a:rPr>
              <a:t>月</a:t>
            </a:r>
            <a:endParaRPr lang="zh-CN" altLang="en-US" dirty="0">
              <a:latin typeface="Cambria" panose="02040503050406030204" charset="0"/>
              <a:ea typeface="黑体" panose="02010609060101010101" charset="-122"/>
              <a:cs typeface="思源宋体 CN Heavy" panose="02020900000000000000" charset="-122"/>
              <a:sym typeface="+mn-ea"/>
            </a:endParaRPr>
          </a:p>
        </p:txBody>
      </p:sp>
      <p:sp>
        <p:nvSpPr>
          <p:cNvPr id="12" name="圆角矩形 11"/>
          <p:cNvSpPr/>
          <p:nvPr/>
        </p:nvSpPr>
        <p:spPr>
          <a:xfrm>
            <a:off x="1542415" y="2607947"/>
            <a:ext cx="2378711" cy="494665"/>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zh-CN" altLang="en-US" dirty="0">
                <a:latin typeface="Cambria" panose="02040503050406030204" charset="0"/>
                <a:ea typeface="黑体" panose="02010609060101010101" charset="-122"/>
                <a:cs typeface="思源宋体 CN Heavy" panose="02020900000000000000" charset="-122"/>
                <a:sym typeface="+mn-ea"/>
              </a:rPr>
              <a:t>同年</a:t>
            </a:r>
            <a:r>
              <a:rPr lang="en-US" altLang="zh-CN" dirty="0">
                <a:latin typeface="Cambria" panose="02040503050406030204" charset="0"/>
                <a:ea typeface="黑体" panose="02010609060101010101" charset="-122"/>
                <a:cs typeface="思源宋体 CN Heavy" panose="02020900000000000000" charset="-122"/>
                <a:sym typeface="+mn-ea"/>
              </a:rPr>
              <a:t>10</a:t>
            </a:r>
            <a:r>
              <a:rPr lang="zh-CN" altLang="en-US" dirty="0">
                <a:latin typeface="Cambria" panose="02040503050406030204" charset="0"/>
                <a:ea typeface="黑体" panose="02010609060101010101" charset="-122"/>
                <a:cs typeface="思源宋体 CN Heavy" panose="02020900000000000000" charset="-122"/>
                <a:sym typeface="+mn-ea"/>
              </a:rPr>
              <a:t>月</a:t>
            </a:r>
            <a:endParaRPr lang="zh-CN" altLang="en-US" dirty="0">
              <a:latin typeface="Cambria" panose="02040503050406030204" charset="0"/>
              <a:ea typeface="黑体" panose="02010609060101010101" charset="-122"/>
              <a:cs typeface="思源宋体 CN Heavy" panose="02020900000000000000" charset="-122"/>
              <a:sym typeface="+mn-ea"/>
            </a:endParaRPr>
          </a:p>
        </p:txBody>
      </p:sp>
      <p:sp>
        <p:nvSpPr>
          <p:cNvPr id="11" name="文本框 10"/>
          <p:cNvSpPr txBox="1"/>
          <p:nvPr/>
        </p:nvSpPr>
        <p:spPr>
          <a:xfrm>
            <a:off x="1542415" y="1134112"/>
            <a:ext cx="4438651" cy="117030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东方各民族反法西斯代表大会在延安召开，印度、印尼、菲律宾、缅甸、泰国、朝鲜、越南等国代表出席了大会。，</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6" name="文本框 5"/>
          <p:cNvSpPr txBox="1"/>
          <p:nvPr/>
        </p:nvSpPr>
        <p:spPr>
          <a:xfrm>
            <a:off x="5981066" y="4869181"/>
            <a:ext cx="5180965" cy="152971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中、美、英、苏领衔，世界</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26</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个与法西斯斗争的国家共同签署《联合国家宣言》，标志着国际反法西斯统一战线正式形成，为加快战争胜利进程创造了有利条件。</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7" name="圆角矩形 6"/>
          <p:cNvSpPr/>
          <p:nvPr/>
        </p:nvSpPr>
        <p:spPr>
          <a:xfrm>
            <a:off x="6662421" y="1146175"/>
            <a:ext cx="4552315" cy="1676400"/>
          </a:xfrm>
          <a:prstGeom prst="roundRect">
            <a:avLst>
              <a:gd name="adj" fmla="val 50000"/>
            </a:avLst>
          </a:prstGeom>
          <a:blipFill rotWithShape="1">
            <a:blip r:embed="rId6"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sp>
        <p:nvSpPr>
          <p:cNvPr id="13" name="圆角矩形 12"/>
          <p:cNvSpPr/>
          <p:nvPr/>
        </p:nvSpPr>
        <p:spPr>
          <a:xfrm>
            <a:off x="767716" y="4364990"/>
            <a:ext cx="4552315" cy="1676400"/>
          </a:xfrm>
          <a:prstGeom prst="roundRect">
            <a:avLst>
              <a:gd name="adj" fmla="val 50000"/>
            </a:avLst>
          </a:prstGeom>
          <a:blipFill rotWithShape="1">
            <a:blip r:embed="rId7"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500" fill="hold"/>
                                        <p:tgtEl>
                                          <p:spTgt spid="51"/>
                                        </p:tgtEl>
                                        <p:attrNameLst>
                                          <p:attrName>ppt_x</p:attrName>
                                        </p:attrNameLst>
                                      </p:cBhvr>
                                      <p:tavLst>
                                        <p:tav tm="0">
                                          <p:val>
                                            <p:strVal val="#ppt_x"/>
                                          </p:val>
                                        </p:tav>
                                        <p:tav tm="100000">
                                          <p:val>
                                            <p:strVal val="#ppt_x"/>
                                          </p:val>
                                        </p:tav>
                                      </p:tavLst>
                                    </p:anim>
                                    <p:anim calcmode="lin" valueType="num">
                                      <p:cBhvr additive="base">
                                        <p:cTn id="19"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12" grpId="0" bldLvl="0" animBg="1"/>
      <p:bldP spid="11"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nvSpPr>
        <p:spPr>
          <a:xfrm>
            <a:off x="901700" y="2150745"/>
            <a:ext cx="10285731" cy="2029460"/>
          </a:xfrm>
          <a:custGeom>
            <a:avLst/>
            <a:gdLst>
              <a:gd name="connsiteX0" fmla="*/ 0 w 4980546"/>
              <a:gd name="connsiteY0" fmla="*/ 0 h 2896060"/>
              <a:gd name="connsiteX1" fmla="*/ 4980546 w 4980546"/>
              <a:gd name="connsiteY1" fmla="*/ 0 h 2896060"/>
              <a:gd name="connsiteX2" fmla="*/ 4980546 w 4980546"/>
              <a:gd name="connsiteY2" fmla="*/ 2896060 h 2896060"/>
              <a:gd name="connsiteX3" fmla="*/ 0 w 4980546"/>
              <a:gd name="connsiteY3" fmla="*/ 2896060 h 2896060"/>
              <a:gd name="connsiteX4" fmla="*/ 0 w 4980546"/>
              <a:gd name="connsiteY4" fmla="*/ 0 h 2896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80546" h="2896060">
                <a:moveTo>
                  <a:pt x="0" y="0"/>
                </a:moveTo>
                <a:lnTo>
                  <a:pt x="4980546" y="0"/>
                </a:lnTo>
                <a:lnTo>
                  <a:pt x="4980546" y="2896060"/>
                </a:lnTo>
                <a:lnTo>
                  <a:pt x="0" y="2896060"/>
                </a:lnTo>
                <a:lnTo>
                  <a:pt x="0" y="0"/>
                </a:lnTo>
                <a:close/>
              </a:path>
            </a:pathLst>
          </a:custGeom>
          <a:solidFill>
            <a:schemeClr val="lt1">
              <a:hueOff val="0"/>
              <a:satOff val="0"/>
              <a:lumOff val="0"/>
            </a:schemeClr>
          </a:solidFill>
          <a:ln>
            <a:gradFill flip="none" rotWithShape="1">
              <a:gsLst>
                <a:gs pos="0">
                  <a:srgbClr val="FDE7E7">
                    <a:alpha val="0"/>
                  </a:srgbClr>
                </a:gs>
                <a:gs pos="100000">
                  <a:srgbClr val="F9BDBD"/>
                </a:gs>
              </a:gsLst>
              <a:lin ang="5400000" scaled="1"/>
              <a:tileRect/>
            </a:gradFill>
          </a:ln>
          <a:effectLst>
            <a:outerShdw blurRad="127000" dist="127000" dir="5400000" algn="t" rotWithShape="0">
              <a:srgbClr val="F48888">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60000" tIns="144000" rIns="360000" bIns="113792" numCol="1" spcCol="1270" anchor="t" anchorCtr="0">
            <a:noAutofit/>
          </a:bodyPr>
          <a:lstStyle/>
          <a:p>
            <a:pPr lvl="1"/>
            <a:endParaRPr lang="zh-CN" altLang="en-US" dirty="0">
              <a:cs typeface="阿里巴巴普惠体" panose="00020600040101010101" charset="-122"/>
            </a:endParaRPr>
          </a:p>
        </p:txBody>
      </p:sp>
      <p:sp>
        <p:nvSpPr>
          <p:cNvPr id="5" name="文本框 4"/>
          <p:cNvSpPr txBox="1"/>
          <p:nvPr/>
        </p:nvSpPr>
        <p:spPr>
          <a:xfrm>
            <a:off x="1161415" y="2718437"/>
            <a:ext cx="9829800" cy="117030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早在</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1939</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年，中国就提出要为战后</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建立一有效的集体安全组织而努力</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。在第二次世界大战后期，同盟国多次召开首脑会议，颁布了《开罗宣言》《波茨坦公告》等一系列国际文件，为构建战后国际秩序奠定了坚实基础。中国始终是这些重要国际会议的主要参与国。</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6" y="991235"/>
            <a:ext cx="10721340" cy="1587500"/>
            <a:chOff x="262" y="973"/>
            <a:chExt cx="16884" cy="2500"/>
          </a:xfrm>
        </p:grpSpPr>
        <p:sp>
          <p:nvSpPr>
            <p:cNvPr id="18" name="矩形: 圆角 17"/>
            <p:cNvSpPr/>
            <p:nvPr/>
          </p:nvSpPr>
          <p:spPr>
            <a:xfrm>
              <a:off x="1207" y="2297"/>
              <a:ext cx="15939" cy="1031"/>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lgn="ctr">
                <a:lnSpc>
                  <a:spcPct val="110000"/>
                </a:lnSpc>
              </a:pPr>
              <a:r>
                <a:rPr lang="zh-CN" altLang="en-US" sz="2200" dirty="0">
                  <a:solidFill>
                    <a:srgbClr val="7B030C"/>
                  </a:solidFill>
                  <a:latin typeface="Cambria" panose="02040503050406030204" charset="0"/>
                  <a:ea typeface="黑体" panose="02010609060101010101" charset="-122"/>
                  <a:cs typeface="阿里巴巴普惠体" panose="00020600040101010101" charset="-122"/>
                </a:rPr>
                <a:t>中国对构建战后和平与安全机制发挥了不可替代的特殊作用。</a:t>
              </a:r>
              <a:endParaRPr lang="zh-CN" altLang="en-US" sz="22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2" cstate="email"/>
            <a:srcRect/>
            <a:stretch>
              <a:fillRect/>
            </a:stretch>
          </p:blipFill>
          <p:spPr>
            <a:xfrm flipH="1">
              <a:off x="262" y="973"/>
              <a:ext cx="3947" cy="2500"/>
            </a:xfrm>
            <a:prstGeom prst="rect">
              <a:avLst/>
            </a:prstGeom>
          </p:spPr>
        </p:pic>
      </p:grpSp>
      <p:sp>
        <p:nvSpPr>
          <p:cNvPr id="2" name="文本框 1"/>
          <p:cNvSpPr txBox="1"/>
          <p:nvPr/>
        </p:nvSpPr>
        <p:spPr>
          <a:xfrm>
            <a:off x="4259580" y="4509136"/>
            <a:ext cx="6928485" cy="152971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在筹建联合国和制定《联合国宪章》过程中，中国积极争取实现公平正义、民族解放和国家平等，多项建议写进了《联合国宪章》。</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1945</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年</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10</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月</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24</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日联合国正式成立，中国担任联合国安理会常任理事国，成为维护世界和平不可或缺的重要力量。</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6" name="图片 5" descr="51miz-E841275-A723456B"/>
          <p:cNvPicPr>
            <a:picLocks noChangeAspect="1"/>
          </p:cNvPicPr>
          <p:nvPr/>
        </p:nvPicPr>
        <p:blipFill>
          <a:blip r:embed="rId3" cstate="email"/>
          <a:stretch>
            <a:fillRect/>
          </a:stretch>
        </p:blipFill>
        <p:spPr>
          <a:xfrm flipH="1">
            <a:off x="-635" y="4559300"/>
            <a:ext cx="4730115" cy="232283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5"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2" name="圆角矩形 1"/>
          <p:cNvSpPr/>
          <p:nvPr>
            <p:custDataLst>
              <p:tags r:id="rId2"/>
            </p:custDataLst>
          </p:nvPr>
        </p:nvSpPr>
        <p:spPr>
          <a:xfrm>
            <a:off x="989331" y="2159002"/>
            <a:ext cx="4597400" cy="3297555"/>
          </a:xfrm>
          <a:prstGeom prst="roundRect">
            <a:avLst>
              <a:gd name="adj" fmla="val 6962"/>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6" name="圆角矩形 5"/>
          <p:cNvSpPr/>
          <p:nvPr>
            <p:custDataLst>
              <p:tags r:id="rId3"/>
            </p:custDataLst>
          </p:nvPr>
        </p:nvSpPr>
        <p:spPr>
          <a:xfrm>
            <a:off x="6516371" y="2144397"/>
            <a:ext cx="4597400" cy="3297555"/>
          </a:xfrm>
          <a:prstGeom prst="roundRect">
            <a:avLst>
              <a:gd name="adj" fmla="val 6962"/>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pic>
        <p:nvPicPr>
          <p:cNvPr id="14" name="图片 13" descr="51miz-E910149-AD31BAB9"/>
          <p:cNvPicPr>
            <a:picLocks noChangeAspect="1"/>
          </p:cNvPicPr>
          <p:nvPr>
            <p:custDataLst>
              <p:tags r:id="rId4"/>
            </p:custDataLst>
          </p:nvPr>
        </p:nvPicPr>
        <p:blipFill>
          <a:blip r:embed="rId5" cstate="email"/>
          <a:srcRect/>
          <a:stretch>
            <a:fillRect/>
          </a:stretch>
        </p:blipFill>
        <p:spPr>
          <a:xfrm>
            <a:off x="1137920" y="1713867"/>
            <a:ext cx="4248151" cy="1125855"/>
          </a:xfrm>
          <a:prstGeom prst="rect">
            <a:avLst/>
          </a:prstGeom>
        </p:spPr>
      </p:pic>
      <p:pic>
        <p:nvPicPr>
          <p:cNvPr id="15" name="文本框 14" descr="51miz-E263049-474FAE9D (1)"/>
          <p:cNvPicPr>
            <a:picLocks noChangeAspect="1"/>
          </p:cNvPicPr>
          <p:nvPr>
            <p:custDataLst>
              <p:tags r:id="rId6"/>
            </p:custDataLst>
          </p:nvPr>
        </p:nvPicPr>
        <p:blipFill>
          <a:blip r:embed="rId7" cstate="email"/>
          <a:stretch>
            <a:fillRect/>
          </a:stretch>
        </p:blipFill>
        <p:spPr>
          <a:xfrm>
            <a:off x="2164715" y="1299210"/>
            <a:ext cx="1996440" cy="1786890"/>
          </a:xfrm>
          <a:prstGeom prst="rect">
            <a:avLst/>
          </a:prstGeom>
          <a:noFill/>
        </p:spPr>
      </p:pic>
      <p:sp>
        <p:nvSpPr>
          <p:cNvPr id="16" name="文本框 15"/>
          <p:cNvSpPr txBox="1"/>
          <p:nvPr>
            <p:custDataLst>
              <p:tags r:id="rId8"/>
            </p:custDataLst>
          </p:nvPr>
        </p:nvSpPr>
        <p:spPr>
          <a:xfrm>
            <a:off x="1196975" y="2924176"/>
            <a:ext cx="4222751" cy="117030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80年前的浩劫警示人们，弱肉强食的丛林法则思维会把人类推向深渊，穷兵黩武和强权独霸只能带领人类走向黑暗。</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17" name="图片 16" descr="51miz-E910149-AD31BAB9"/>
          <p:cNvPicPr>
            <a:picLocks noChangeAspect="1"/>
          </p:cNvPicPr>
          <p:nvPr>
            <p:custDataLst>
              <p:tags r:id="rId9"/>
            </p:custDataLst>
          </p:nvPr>
        </p:nvPicPr>
        <p:blipFill>
          <a:blip r:embed="rId5" cstate="email"/>
          <a:srcRect/>
          <a:stretch>
            <a:fillRect/>
          </a:stretch>
        </p:blipFill>
        <p:spPr>
          <a:xfrm>
            <a:off x="6653530" y="1713867"/>
            <a:ext cx="4248151" cy="1125855"/>
          </a:xfrm>
          <a:prstGeom prst="rect">
            <a:avLst/>
          </a:prstGeom>
        </p:spPr>
      </p:pic>
      <p:pic>
        <p:nvPicPr>
          <p:cNvPr id="18" name="文本框 14" descr="51miz-E263049-474FAE9D (1)"/>
          <p:cNvPicPr>
            <a:picLocks noChangeAspect="1"/>
          </p:cNvPicPr>
          <p:nvPr>
            <p:custDataLst>
              <p:tags r:id="rId10"/>
            </p:custDataLst>
          </p:nvPr>
        </p:nvPicPr>
        <p:blipFill>
          <a:blip r:embed="rId7" cstate="email"/>
          <a:stretch>
            <a:fillRect/>
          </a:stretch>
        </p:blipFill>
        <p:spPr>
          <a:xfrm>
            <a:off x="7680325" y="1299210"/>
            <a:ext cx="1996440" cy="1786890"/>
          </a:xfrm>
          <a:prstGeom prst="rect">
            <a:avLst/>
          </a:prstGeom>
          <a:noFill/>
        </p:spPr>
      </p:pic>
      <p:sp>
        <p:nvSpPr>
          <p:cNvPr id="19" name="文本框 18"/>
          <p:cNvSpPr txBox="1"/>
          <p:nvPr>
            <p:custDataLst>
              <p:tags r:id="rId11"/>
            </p:custDataLst>
          </p:nvPr>
        </p:nvSpPr>
        <p:spPr>
          <a:xfrm>
            <a:off x="6653530" y="2924175"/>
            <a:ext cx="4222751" cy="2249170"/>
          </a:xfrm>
          <a:prstGeom prst="rect">
            <a:avLst/>
          </a:prstGeom>
          <a:noFill/>
        </p:spPr>
        <p:txBody>
          <a:bodyPr wrap="square" rtlCol="0">
            <a:spAutoFit/>
          </a:bodyPr>
          <a:lstStyle/>
          <a:p>
            <a:pPr lvl="0" algn="l">
              <a:lnSpc>
                <a:spcPct val="130000"/>
              </a:lnSpc>
              <a:spcBef>
                <a:spcPts val="0"/>
              </a:spcBef>
              <a:spcAft>
                <a:spcPts val="0"/>
              </a:spcAft>
              <a:buClrTx/>
              <a:buSzTx/>
              <a:buFontTx/>
            </a:pP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80</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年后的今天，二战硝烟早已散去，和平发展成为时代主题。但战争的根源并没有根除，霸权主义、冷战思维依然存在，军国主义阴魂不散、甚嚣尘上，地区武装冲突和局部战争接连不断，世界正面临百年未有之大变局。</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22" name="图片 21" descr="51miz-E831707-2ACBB78E"/>
          <p:cNvPicPr>
            <a:picLocks noChangeAspect="1"/>
          </p:cNvPicPr>
          <p:nvPr/>
        </p:nvPicPr>
        <p:blipFill>
          <a:blip r:embed="rId12" cstate="email"/>
          <a:srcRect/>
          <a:stretch>
            <a:fillRect/>
          </a:stretch>
        </p:blipFill>
        <p:spPr>
          <a:xfrm flipH="1" flipV="1">
            <a:off x="1" y="3429000"/>
            <a:ext cx="12192635" cy="3429000"/>
          </a:xfrm>
          <a:prstGeom prst="rect">
            <a:avLst/>
          </a:prstGeom>
        </p:spPr>
      </p:pic>
    </p:spTree>
    <p:custDataLst>
      <p:tags r:id="rId1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bldLvl="0" animBg="1"/>
      <p:bldP spid="16"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东方主战场的巨大贡献</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01.</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5" name="组合 14"/>
          <p:cNvGrpSpPr/>
          <p:nvPr/>
        </p:nvGrpSpPr>
        <p:grpSpPr>
          <a:xfrm>
            <a:off x="909322" y="1106171"/>
            <a:ext cx="6851649" cy="1082675"/>
            <a:chOff x="1432" y="1742"/>
            <a:chExt cx="10790" cy="1705"/>
          </a:xfrm>
        </p:grpSpPr>
        <p:sp>
          <p:nvSpPr>
            <p:cNvPr id="2" name="矩形 1"/>
            <p:cNvSpPr/>
            <p:nvPr>
              <p:custDataLst>
                <p:tags r:id="rId2"/>
              </p:custDataLst>
            </p:nvPr>
          </p:nvSpPr>
          <p:spPr>
            <a:xfrm>
              <a:off x="1432" y="1742"/>
              <a:ext cx="9418" cy="1705"/>
            </a:xfrm>
            <a:prstGeom prst="rect">
              <a:avLst/>
            </a:prstGeom>
            <a:gradFill>
              <a:gsLst>
                <a:gs pos="100000">
                  <a:srgbClr val="EA0B04">
                    <a:alpha val="0"/>
                  </a:srgbClr>
                </a:gs>
                <a:gs pos="0">
                  <a:srgbClr val="EA0B04">
                    <a:alpha val="23000"/>
                  </a:srgbClr>
                </a:gs>
              </a:gsLst>
              <a:lin ang="0" scaled="0"/>
            </a:gradFill>
            <a:ln>
              <a:gradFill>
                <a:gsLst>
                  <a:gs pos="100000">
                    <a:srgbClr val="EA0B04">
                      <a:alpha val="26000"/>
                    </a:srgbClr>
                  </a:gs>
                  <a:gs pos="29000">
                    <a:schemeClr val="bg1">
                      <a:alpha val="0"/>
                    </a:schemeClr>
                  </a:gs>
                </a:gsLst>
                <a:lin ang="222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24" name="右箭头 23"/>
            <p:cNvSpPr/>
            <p:nvPr>
              <p:custDataLst>
                <p:tags r:id="rId3"/>
              </p:custDataLst>
            </p:nvPr>
          </p:nvSpPr>
          <p:spPr>
            <a:xfrm>
              <a:off x="11195" y="2250"/>
              <a:ext cx="1027" cy="546"/>
            </a:xfrm>
            <a:prstGeom prst="rightArrow">
              <a:avLst>
                <a:gd name="adj1" fmla="val 50000"/>
                <a:gd name="adj2" fmla="val 55713"/>
              </a:avLst>
            </a:prstGeom>
            <a:gradFill>
              <a:gsLst>
                <a:gs pos="0">
                  <a:srgbClr val="EA0B04">
                    <a:alpha val="0"/>
                  </a:srgbClr>
                </a:gs>
                <a:gs pos="100000">
                  <a:srgbClr val="EA0B04">
                    <a:alpha val="45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5" name="文本框 4"/>
            <p:cNvSpPr txBox="1"/>
            <p:nvPr/>
          </p:nvSpPr>
          <p:spPr>
            <a:xfrm>
              <a:off x="1826" y="2013"/>
              <a:ext cx="8835" cy="1151"/>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捍卫鲜血和生命换来的胜利成果，这既是对世界反法西斯战争的最好纪念，也是世界各国人民应该共同承担的责任。</a:t>
              </a:r>
              <a:endPar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grpSp>
        <p:nvGrpSpPr>
          <p:cNvPr id="16" name="组合 15"/>
          <p:cNvGrpSpPr/>
          <p:nvPr/>
        </p:nvGrpSpPr>
        <p:grpSpPr>
          <a:xfrm>
            <a:off x="909322" y="2439035"/>
            <a:ext cx="6851650" cy="1082675"/>
            <a:chOff x="1432" y="3841"/>
            <a:chExt cx="10790" cy="1705"/>
          </a:xfrm>
        </p:grpSpPr>
        <p:sp>
          <p:nvSpPr>
            <p:cNvPr id="6" name="矩形 5"/>
            <p:cNvSpPr/>
            <p:nvPr>
              <p:custDataLst>
                <p:tags r:id="rId4"/>
              </p:custDataLst>
            </p:nvPr>
          </p:nvSpPr>
          <p:spPr>
            <a:xfrm>
              <a:off x="1432" y="3841"/>
              <a:ext cx="9418" cy="1705"/>
            </a:xfrm>
            <a:prstGeom prst="rect">
              <a:avLst/>
            </a:prstGeom>
            <a:gradFill>
              <a:gsLst>
                <a:gs pos="100000">
                  <a:srgbClr val="EA0B04">
                    <a:alpha val="0"/>
                  </a:srgbClr>
                </a:gs>
                <a:gs pos="0">
                  <a:srgbClr val="EA0B04">
                    <a:alpha val="23000"/>
                  </a:srgbClr>
                </a:gs>
              </a:gsLst>
              <a:lin ang="0" scaled="0"/>
            </a:gradFill>
            <a:ln>
              <a:gradFill>
                <a:gsLst>
                  <a:gs pos="100000">
                    <a:srgbClr val="EA0B04">
                      <a:alpha val="26000"/>
                    </a:srgbClr>
                  </a:gs>
                  <a:gs pos="29000">
                    <a:schemeClr val="bg1">
                      <a:alpha val="0"/>
                    </a:schemeClr>
                  </a:gs>
                </a:gsLst>
                <a:lin ang="222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7" name="右箭头 6"/>
            <p:cNvSpPr/>
            <p:nvPr>
              <p:custDataLst>
                <p:tags r:id="rId5"/>
              </p:custDataLst>
            </p:nvPr>
          </p:nvSpPr>
          <p:spPr>
            <a:xfrm>
              <a:off x="11195" y="4349"/>
              <a:ext cx="1027" cy="546"/>
            </a:xfrm>
            <a:prstGeom prst="rightArrow">
              <a:avLst>
                <a:gd name="adj1" fmla="val 50000"/>
                <a:gd name="adj2" fmla="val 55713"/>
              </a:avLst>
            </a:prstGeom>
            <a:gradFill>
              <a:gsLst>
                <a:gs pos="0">
                  <a:srgbClr val="EA0B04">
                    <a:alpha val="0"/>
                  </a:srgbClr>
                </a:gs>
                <a:gs pos="100000">
                  <a:srgbClr val="EA0B04">
                    <a:alpha val="45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8" name="文本框 7"/>
            <p:cNvSpPr txBox="1"/>
            <p:nvPr/>
          </p:nvSpPr>
          <p:spPr>
            <a:xfrm>
              <a:off x="1826" y="4112"/>
              <a:ext cx="8835" cy="1151"/>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遭受过外敌蹂躏、经历过战争磨难的人们，更懂得正义的价值、和平的珍贵。</a:t>
              </a:r>
              <a:endPar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grpSp>
        <p:nvGrpSpPr>
          <p:cNvPr id="17" name="组合 16"/>
          <p:cNvGrpSpPr/>
          <p:nvPr/>
        </p:nvGrpSpPr>
        <p:grpSpPr>
          <a:xfrm>
            <a:off x="909322" y="3764281"/>
            <a:ext cx="6851649" cy="2625090"/>
            <a:chOff x="1432" y="5928"/>
            <a:chExt cx="10790" cy="4134"/>
          </a:xfrm>
        </p:grpSpPr>
        <p:sp>
          <p:nvSpPr>
            <p:cNvPr id="11" name="矩形 10"/>
            <p:cNvSpPr/>
            <p:nvPr>
              <p:custDataLst>
                <p:tags r:id="rId6"/>
              </p:custDataLst>
            </p:nvPr>
          </p:nvSpPr>
          <p:spPr>
            <a:xfrm>
              <a:off x="1432" y="5928"/>
              <a:ext cx="9418" cy="4134"/>
            </a:xfrm>
            <a:prstGeom prst="rect">
              <a:avLst/>
            </a:prstGeom>
            <a:gradFill>
              <a:gsLst>
                <a:gs pos="100000">
                  <a:srgbClr val="EA0B04">
                    <a:alpha val="0"/>
                  </a:srgbClr>
                </a:gs>
                <a:gs pos="0">
                  <a:srgbClr val="EA0B04">
                    <a:alpha val="23000"/>
                  </a:srgbClr>
                </a:gs>
              </a:gsLst>
              <a:lin ang="0" scaled="0"/>
            </a:gradFill>
            <a:ln>
              <a:gradFill>
                <a:gsLst>
                  <a:gs pos="100000">
                    <a:srgbClr val="EA0B04">
                      <a:alpha val="26000"/>
                    </a:srgbClr>
                  </a:gs>
                  <a:gs pos="29000">
                    <a:schemeClr val="bg1">
                      <a:alpha val="0"/>
                    </a:schemeClr>
                  </a:gs>
                </a:gsLst>
                <a:lin ang="222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2" name="右箭头 11"/>
            <p:cNvSpPr/>
            <p:nvPr>
              <p:custDataLst>
                <p:tags r:id="rId7"/>
              </p:custDataLst>
            </p:nvPr>
          </p:nvSpPr>
          <p:spPr>
            <a:xfrm>
              <a:off x="11195" y="6436"/>
              <a:ext cx="1027" cy="546"/>
            </a:xfrm>
            <a:prstGeom prst="rightArrow">
              <a:avLst>
                <a:gd name="adj1" fmla="val 50000"/>
                <a:gd name="adj2" fmla="val 55713"/>
              </a:avLst>
            </a:prstGeom>
            <a:gradFill>
              <a:gsLst>
                <a:gs pos="0">
                  <a:srgbClr val="EA0B04">
                    <a:alpha val="0"/>
                  </a:srgbClr>
                </a:gs>
                <a:gs pos="100000">
                  <a:srgbClr val="EA0B04">
                    <a:alpha val="45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 name="文本框 12"/>
            <p:cNvSpPr txBox="1"/>
            <p:nvPr/>
          </p:nvSpPr>
          <p:spPr>
            <a:xfrm>
              <a:off x="1826" y="6199"/>
              <a:ext cx="8835" cy="3671"/>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作为联合国创始成员国、安理会常任理事国和世界第二大经济体，中国对如何更好维护世界反法西斯战争胜利成果、应对百年变局提出一系列重要倡议主张，从人类命运共同体理念到三大全球倡议，中国始终坚持走和平发展道路，坚定不移同国际社会一道维护国际公理、维护国际正义、维护世界反法西斯战争胜利成果，始终做世界和平的倡导者、推进者、捍卫者。</a:t>
              </a:r>
              <a:endPar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grpSp>
        <p:nvGrpSpPr>
          <p:cNvPr id="14" name="组合 13"/>
          <p:cNvGrpSpPr/>
          <p:nvPr/>
        </p:nvGrpSpPr>
        <p:grpSpPr>
          <a:xfrm>
            <a:off x="8100254" y="1106170"/>
            <a:ext cx="2924519" cy="5303687"/>
            <a:chOff x="12671" y="1742"/>
            <a:chExt cx="5442" cy="6609"/>
          </a:xfrm>
        </p:grpSpPr>
        <p:sp>
          <p:nvSpPr>
            <p:cNvPr id="18" name="矩形 17"/>
            <p:cNvSpPr/>
            <p:nvPr/>
          </p:nvSpPr>
          <p:spPr>
            <a:xfrm>
              <a:off x="13426" y="1976"/>
              <a:ext cx="4687" cy="63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9" name="矩形 18"/>
            <p:cNvSpPr/>
            <p:nvPr/>
          </p:nvSpPr>
          <p:spPr>
            <a:xfrm>
              <a:off x="12671" y="1742"/>
              <a:ext cx="5243" cy="6375"/>
            </a:xfrm>
            <a:prstGeom prst="rect">
              <a:avLst/>
            </a:prstGeom>
            <a:blipFill rotWithShape="1">
              <a:blip r:embed="rId8" cstate="email"/>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spTree>
    <p:custDataLst>
      <p:tags r:id="rId9"/>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6"/>
          <p:cNvPicPr>
            <a:picLocks noChangeAspect="1"/>
          </p:cNvPicPr>
          <p:nvPr/>
        </p:nvPicPr>
        <p:blipFill>
          <a:blip r:embed="rId1" cstate="email"/>
          <a:srcRect t="10728" b="24539"/>
          <a:stretch>
            <a:fillRect/>
          </a:stretch>
        </p:blipFill>
        <p:spPr>
          <a:xfrm>
            <a:off x="7057392" y="1459232"/>
            <a:ext cx="6301105" cy="6119495"/>
          </a:xfrm>
          <a:prstGeom prst="rect">
            <a:avLst/>
          </a:prstGeom>
        </p:spPr>
      </p:pic>
      <p:pic>
        <p:nvPicPr>
          <p:cNvPr id="8" name="图片 7" descr="06"/>
          <p:cNvPicPr>
            <a:picLocks noChangeAspect="1"/>
          </p:cNvPicPr>
          <p:nvPr/>
        </p:nvPicPr>
        <p:blipFill>
          <a:blip r:embed="rId2" cstate="email"/>
          <a:stretch>
            <a:fillRect/>
          </a:stretch>
        </p:blipFill>
        <p:spPr>
          <a:xfrm>
            <a:off x="2" y="2"/>
            <a:ext cx="3630295" cy="2320925"/>
          </a:xfrm>
          <a:prstGeom prst="rect">
            <a:avLst/>
          </a:prstGeom>
        </p:spPr>
      </p:pic>
      <p:sp>
        <p:nvSpPr>
          <p:cNvPr id="5" name="标题 1"/>
          <p:cNvSpPr txBox="1"/>
          <p:nvPr/>
        </p:nvSpPr>
        <p:spPr>
          <a:xfrm>
            <a:off x="240665" y="2485390"/>
            <a:ext cx="10078720" cy="2553335"/>
          </a:xfrm>
          <a:prstGeom prst="rect">
            <a:avLst/>
          </a:prstGeom>
          <a:noFill/>
        </p:spPr>
        <p:txBody>
          <a:bodyPr vert="horz" wrap="square" lIns="91440" tIns="45720" rIns="91440" bIns="45720" rtlCol="0" anchor="t">
            <a:spAutoFit/>
          </a:bodyPr>
          <a:lstStyle/>
          <a:p>
            <a:pPr lvl="0" algn="l">
              <a:buClrTx/>
              <a:buSzTx/>
              <a:buFontTx/>
            </a:pPr>
            <a:r>
              <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rPr>
              <a:t>坚定捍卫</a:t>
            </a:r>
            <a:endPar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endParaRPr>
          </a:p>
          <a:p>
            <a:pPr lvl="0" algn="l">
              <a:buClrTx/>
              <a:buSzTx/>
              <a:buFontTx/>
            </a:pPr>
            <a:r>
              <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rPr>
              <a:t>二战胜利成果</a:t>
            </a:r>
            <a:endParaRPr lang="zh-CN" altLang="en-US" sz="8000" b="1" dirty="0">
              <a:solidFill>
                <a:srgbClr val="FF0000"/>
              </a:solidFill>
              <a:effectLst/>
              <a:latin typeface="Cambria" panose="02040503050406030204" charset="0"/>
              <a:ea typeface="黑体" panose="02010609060101010101" charset="-122"/>
              <a:cs typeface="思源宋体 CN Heavy" panose="02020900000000000000" charset="-122"/>
              <a:sym typeface="+mn-ea"/>
            </a:endParaRPr>
          </a:p>
        </p:txBody>
      </p:sp>
      <p:grpSp>
        <p:nvGrpSpPr>
          <p:cNvPr id="132" name="组合 131"/>
          <p:cNvGrpSpPr/>
          <p:nvPr/>
        </p:nvGrpSpPr>
        <p:grpSpPr>
          <a:xfrm rot="5400000">
            <a:off x="11188067" y="630557"/>
            <a:ext cx="727075" cy="450215"/>
            <a:chOff x="8933" y="1221"/>
            <a:chExt cx="1008" cy="624"/>
          </a:xfrm>
          <a:gradFill>
            <a:gsLst>
              <a:gs pos="0">
                <a:srgbClr val="F8E4B8">
                  <a:alpha val="0"/>
                </a:srgbClr>
              </a:gs>
              <a:gs pos="100000">
                <a:srgbClr val="FEB757"/>
              </a:gs>
            </a:gsLst>
            <a:lin ang="10800000" scaled="0"/>
          </a:gradFill>
        </p:grpSpPr>
        <p:sp>
          <p:nvSpPr>
            <p:cNvPr id="133" name="椭圆 132"/>
            <p:cNvSpPr/>
            <p:nvPr>
              <p:custDataLst>
                <p:tags r:id="rId3"/>
              </p:custDataLst>
            </p:nvPr>
          </p:nvSpPr>
          <p:spPr>
            <a:xfrm rot="16200000" flipH="1">
              <a:off x="9291"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4" name="椭圆 133"/>
            <p:cNvSpPr/>
            <p:nvPr>
              <p:custDataLst>
                <p:tags r:id="rId4"/>
              </p:custDataLst>
            </p:nvPr>
          </p:nvSpPr>
          <p:spPr>
            <a:xfrm rot="16200000" flipH="1">
              <a:off x="941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5" name="椭圆 134"/>
            <p:cNvSpPr/>
            <p:nvPr>
              <p:custDataLst>
                <p:tags r:id="rId5"/>
              </p:custDataLst>
            </p:nvPr>
          </p:nvSpPr>
          <p:spPr>
            <a:xfrm rot="16200000" flipH="1">
              <a:off x="9529"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6" name="椭圆 135"/>
            <p:cNvSpPr/>
            <p:nvPr>
              <p:custDataLst>
                <p:tags r:id="rId6"/>
              </p:custDataLst>
            </p:nvPr>
          </p:nvSpPr>
          <p:spPr>
            <a:xfrm rot="16200000" flipH="1">
              <a:off x="9648"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7" name="椭圆 136"/>
            <p:cNvSpPr/>
            <p:nvPr>
              <p:custDataLst>
                <p:tags r:id="rId7"/>
              </p:custDataLst>
            </p:nvPr>
          </p:nvSpPr>
          <p:spPr>
            <a:xfrm rot="16200000" flipH="1">
              <a:off x="9766"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8" name="椭圆 137"/>
            <p:cNvSpPr/>
            <p:nvPr>
              <p:custDataLst>
                <p:tags r:id="rId8"/>
              </p:custDataLst>
            </p:nvPr>
          </p:nvSpPr>
          <p:spPr>
            <a:xfrm rot="16200000" flipH="1">
              <a:off x="9885"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9" name="椭圆 138"/>
            <p:cNvSpPr/>
            <p:nvPr>
              <p:custDataLst>
                <p:tags r:id="rId9"/>
              </p:custDataLst>
            </p:nvPr>
          </p:nvSpPr>
          <p:spPr>
            <a:xfrm rot="16200000" flipH="1">
              <a:off x="9291"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0" name="椭圆 139"/>
            <p:cNvSpPr/>
            <p:nvPr>
              <p:custDataLst>
                <p:tags r:id="rId10"/>
              </p:custDataLst>
            </p:nvPr>
          </p:nvSpPr>
          <p:spPr>
            <a:xfrm rot="16200000" flipH="1">
              <a:off x="941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1" name="椭圆 140"/>
            <p:cNvSpPr/>
            <p:nvPr>
              <p:custDataLst>
                <p:tags r:id="rId11"/>
              </p:custDataLst>
            </p:nvPr>
          </p:nvSpPr>
          <p:spPr>
            <a:xfrm rot="16200000" flipH="1">
              <a:off x="9529"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2" name="椭圆 141"/>
            <p:cNvSpPr/>
            <p:nvPr>
              <p:custDataLst>
                <p:tags r:id="rId12"/>
              </p:custDataLst>
            </p:nvPr>
          </p:nvSpPr>
          <p:spPr>
            <a:xfrm rot="16200000" flipH="1">
              <a:off x="9648"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3" name="椭圆 142"/>
            <p:cNvSpPr/>
            <p:nvPr>
              <p:custDataLst>
                <p:tags r:id="rId13"/>
              </p:custDataLst>
            </p:nvPr>
          </p:nvSpPr>
          <p:spPr>
            <a:xfrm rot="16200000" flipH="1">
              <a:off x="9766"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4" name="椭圆 143"/>
            <p:cNvSpPr/>
            <p:nvPr>
              <p:custDataLst>
                <p:tags r:id="rId14"/>
              </p:custDataLst>
            </p:nvPr>
          </p:nvSpPr>
          <p:spPr>
            <a:xfrm rot="16200000" flipH="1">
              <a:off x="9885"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5" name="椭圆 144"/>
            <p:cNvSpPr/>
            <p:nvPr>
              <p:custDataLst>
                <p:tags r:id="rId15"/>
              </p:custDataLst>
            </p:nvPr>
          </p:nvSpPr>
          <p:spPr>
            <a:xfrm rot="16200000" flipH="1">
              <a:off x="9291"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6" name="椭圆 145"/>
            <p:cNvSpPr/>
            <p:nvPr>
              <p:custDataLst>
                <p:tags r:id="rId16"/>
              </p:custDataLst>
            </p:nvPr>
          </p:nvSpPr>
          <p:spPr>
            <a:xfrm rot="16200000" flipH="1">
              <a:off x="941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7" name="椭圆 146"/>
            <p:cNvSpPr/>
            <p:nvPr>
              <p:custDataLst>
                <p:tags r:id="rId17"/>
              </p:custDataLst>
            </p:nvPr>
          </p:nvSpPr>
          <p:spPr>
            <a:xfrm rot="16200000" flipH="1">
              <a:off x="9529"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8" name="椭圆 147"/>
            <p:cNvSpPr/>
            <p:nvPr>
              <p:custDataLst>
                <p:tags r:id="rId18"/>
              </p:custDataLst>
            </p:nvPr>
          </p:nvSpPr>
          <p:spPr>
            <a:xfrm rot="16200000" flipH="1">
              <a:off x="9648"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9" name="椭圆 148"/>
            <p:cNvSpPr/>
            <p:nvPr>
              <p:custDataLst>
                <p:tags r:id="rId19"/>
              </p:custDataLst>
            </p:nvPr>
          </p:nvSpPr>
          <p:spPr>
            <a:xfrm rot="16200000" flipH="1">
              <a:off x="9766"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0" name="椭圆 149"/>
            <p:cNvSpPr/>
            <p:nvPr>
              <p:custDataLst>
                <p:tags r:id="rId20"/>
              </p:custDataLst>
            </p:nvPr>
          </p:nvSpPr>
          <p:spPr>
            <a:xfrm rot="16200000" flipH="1">
              <a:off x="9885"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1" name="椭圆 150"/>
            <p:cNvSpPr/>
            <p:nvPr>
              <p:custDataLst>
                <p:tags r:id="rId21"/>
              </p:custDataLst>
            </p:nvPr>
          </p:nvSpPr>
          <p:spPr>
            <a:xfrm rot="16200000" flipH="1">
              <a:off x="9291"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2" name="椭圆 151"/>
            <p:cNvSpPr/>
            <p:nvPr>
              <p:custDataLst>
                <p:tags r:id="rId22"/>
              </p:custDataLst>
            </p:nvPr>
          </p:nvSpPr>
          <p:spPr>
            <a:xfrm rot="16200000" flipH="1">
              <a:off x="941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3" name="椭圆 152"/>
            <p:cNvSpPr/>
            <p:nvPr>
              <p:custDataLst>
                <p:tags r:id="rId23"/>
              </p:custDataLst>
            </p:nvPr>
          </p:nvSpPr>
          <p:spPr>
            <a:xfrm rot="16200000" flipH="1">
              <a:off x="9529"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4" name="椭圆 153"/>
            <p:cNvSpPr/>
            <p:nvPr>
              <p:custDataLst>
                <p:tags r:id="rId24"/>
              </p:custDataLst>
            </p:nvPr>
          </p:nvSpPr>
          <p:spPr>
            <a:xfrm rot="16200000" flipH="1">
              <a:off x="9648"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5" name="椭圆 154"/>
            <p:cNvSpPr/>
            <p:nvPr>
              <p:custDataLst>
                <p:tags r:id="rId25"/>
              </p:custDataLst>
            </p:nvPr>
          </p:nvSpPr>
          <p:spPr>
            <a:xfrm rot="16200000" flipH="1">
              <a:off x="9766"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6" name="椭圆 155"/>
            <p:cNvSpPr/>
            <p:nvPr>
              <p:custDataLst>
                <p:tags r:id="rId26"/>
              </p:custDataLst>
            </p:nvPr>
          </p:nvSpPr>
          <p:spPr>
            <a:xfrm rot="16200000" flipH="1">
              <a:off x="9885"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7" name="椭圆 156"/>
            <p:cNvSpPr/>
            <p:nvPr>
              <p:custDataLst>
                <p:tags r:id="rId27"/>
              </p:custDataLst>
            </p:nvPr>
          </p:nvSpPr>
          <p:spPr>
            <a:xfrm rot="16200000" flipH="1">
              <a:off x="9291"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8" name="椭圆 157"/>
            <p:cNvSpPr/>
            <p:nvPr>
              <p:custDataLst>
                <p:tags r:id="rId28"/>
              </p:custDataLst>
            </p:nvPr>
          </p:nvSpPr>
          <p:spPr>
            <a:xfrm rot="16200000" flipH="1">
              <a:off x="941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9" name="椭圆 158"/>
            <p:cNvSpPr/>
            <p:nvPr>
              <p:custDataLst>
                <p:tags r:id="rId29"/>
              </p:custDataLst>
            </p:nvPr>
          </p:nvSpPr>
          <p:spPr>
            <a:xfrm rot="16200000" flipH="1">
              <a:off x="9529"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0" name="椭圆 159"/>
            <p:cNvSpPr/>
            <p:nvPr>
              <p:custDataLst>
                <p:tags r:id="rId30"/>
              </p:custDataLst>
            </p:nvPr>
          </p:nvSpPr>
          <p:spPr>
            <a:xfrm rot="16200000" flipH="1">
              <a:off x="9648"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1" name="椭圆 160"/>
            <p:cNvSpPr/>
            <p:nvPr>
              <p:custDataLst>
                <p:tags r:id="rId31"/>
              </p:custDataLst>
            </p:nvPr>
          </p:nvSpPr>
          <p:spPr>
            <a:xfrm rot="16200000" flipH="1">
              <a:off x="9766"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2" name="椭圆 161"/>
            <p:cNvSpPr/>
            <p:nvPr>
              <p:custDataLst>
                <p:tags r:id="rId32"/>
              </p:custDataLst>
            </p:nvPr>
          </p:nvSpPr>
          <p:spPr>
            <a:xfrm rot="16200000" flipH="1">
              <a:off x="9885"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3" name="椭圆 162"/>
            <p:cNvSpPr/>
            <p:nvPr>
              <p:custDataLst>
                <p:tags r:id="rId33"/>
              </p:custDataLst>
            </p:nvPr>
          </p:nvSpPr>
          <p:spPr>
            <a:xfrm rot="16200000" flipH="1">
              <a:off x="9291"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4" name="椭圆 163"/>
            <p:cNvSpPr/>
            <p:nvPr>
              <p:custDataLst>
                <p:tags r:id="rId34"/>
              </p:custDataLst>
            </p:nvPr>
          </p:nvSpPr>
          <p:spPr>
            <a:xfrm rot="16200000" flipH="1">
              <a:off x="941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5" name="椭圆 164"/>
            <p:cNvSpPr/>
            <p:nvPr>
              <p:custDataLst>
                <p:tags r:id="rId35"/>
              </p:custDataLst>
            </p:nvPr>
          </p:nvSpPr>
          <p:spPr>
            <a:xfrm rot="16200000" flipH="1">
              <a:off x="9529"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6" name="椭圆 165"/>
            <p:cNvSpPr/>
            <p:nvPr>
              <p:custDataLst>
                <p:tags r:id="rId36"/>
              </p:custDataLst>
            </p:nvPr>
          </p:nvSpPr>
          <p:spPr>
            <a:xfrm rot="16200000" flipH="1">
              <a:off x="9648"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7" name="椭圆 166"/>
            <p:cNvSpPr/>
            <p:nvPr>
              <p:custDataLst>
                <p:tags r:id="rId37"/>
              </p:custDataLst>
            </p:nvPr>
          </p:nvSpPr>
          <p:spPr>
            <a:xfrm rot="16200000" flipH="1">
              <a:off x="9766"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8" name="椭圆 167"/>
            <p:cNvSpPr/>
            <p:nvPr>
              <p:custDataLst>
                <p:tags r:id="rId38"/>
              </p:custDataLst>
            </p:nvPr>
          </p:nvSpPr>
          <p:spPr>
            <a:xfrm rot="16200000" flipH="1">
              <a:off x="9885"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9" name="椭圆 168"/>
            <p:cNvSpPr/>
            <p:nvPr>
              <p:custDataLst>
                <p:tags r:id="rId39"/>
              </p:custDataLst>
            </p:nvPr>
          </p:nvSpPr>
          <p:spPr>
            <a:xfrm rot="16200000" flipH="1">
              <a:off x="8933"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0" name="椭圆 169"/>
            <p:cNvSpPr/>
            <p:nvPr>
              <p:custDataLst>
                <p:tags r:id="rId40"/>
              </p:custDataLst>
            </p:nvPr>
          </p:nvSpPr>
          <p:spPr>
            <a:xfrm rot="16200000" flipH="1">
              <a:off x="9052"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1" name="椭圆 170"/>
            <p:cNvSpPr/>
            <p:nvPr>
              <p:custDataLst>
                <p:tags r:id="rId41"/>
              </p:custDataLst>
            </p:nvPr>
          </p:nvSpPr>
          <p:spPr>
            <a:xfrm rot="16200000" flipH="1">
              <a:off x="917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2" name="椭圆 171"/>
            <p:cNvSpPr/>
            <p:nvPr>
              <p:custDataLst>
                <p:tags r:id="rId42"/>
              </p:custDataLst>
            </p:nvPr>
          </p:nvSpPr>
          <p:spPr>
            <a:xfrm rot="16200000" flipH="1">
              <a:off x="8933"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3" name="椭圆 172"/>
            <p:cNvSpPr/>
            <p:nvPr>
              <p:custDataLst>
                <p:tags r:id="rId43"/>
              </p:custDataLst>
            </p:nvPr>
          </p:nvSpPr>
          <p:spPr>
            <a:xfrm rot="16200000" flipH="1">
              <a:off x="9052"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4" name="椭圆 173"/>
            <p:cNvSpPr/>
            <p:nvPr>
              <p:custDataLst>
                <p:tags r:id="rId44"/>
              </p:custDataLst>
            </p:nvPr>
          </p:nvSpPr>
          <p:spPr>
            <a:xfrm rot="16200000" flipH="1">
              <a:off x="917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5" name="椭圆 174"/>
            <p:cNvSpPr/>
            <p:nvPr>
              <p:custDataLst>
                <p:tags r:id="rId45"/>
              </p:custDataLst>
            </p:nvPr>
          </p:nvSpPr>
          <p:spPr>
            <a:xfrm rot="16200000" flipH="1">
              <a:off x="8933"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6" name="椭圆 175"/>
            <p:cNvSpPr/>
            <p:nvPr>
              <p:custDataLst>
                <p:tags r:id="rId46"/>
              </p:custDataLst>
            </p:nvPr>
          </p:nvSpPr>
          <p:spPr>
            <a:xfrm rot="16200000" flipH="1">
              <a:off x="9052"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7" name="椭圆 176"/>
            <p:cNvSpPr/>
            <p:nvPr>
              <p:custDataLst>
                <p:tags r:id="rId47"/>
              </p:custDataLst>
            </p:nvPr>
          </p:nvSpPr>
          <p:spPr>
            <a:xfrm rot="16200000" flipH="1">
              <a:off x="917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8" name="椭圆 177"/>
            <p:cNvSpPr/>
            <p:nvPr>
              <p:custDataLst>
                <p:tags r:id="rId48"/>
              </p:custDataLst>
            </p:nvPr>
          </p:nvSpPr>
          <p:spPr>
            <a:xfrm rot="16200000" flipH="1">
              <a:off x="8933"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9" name="椭圆 178"/>
            <p:cNvSpPr/>
            <p:nvPr>
              <p:custDataLst>
                <p:tags r:id="rId49"/>
              </p:custDataLst>
            </p:nvPr>
          </p:nvSpPr>
          <p:spPr>
            <a:xfrm rot="16200000" flipH="1">
              <a:off x="9052"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0" name="椭圆 179"/>
            <p:cNvSpPr/>
            <p:nvPr>
              <p:custDataLst>
                <p:tags r:id="rId50"/>
              </p:custDataLst>
            </p:nvPr>
          </p:nvSpPr>
          <p:spPr>
            <a:xfrm rot="16200000" flipH="1">
              <a:off x="917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1" name="椭圆 180"/>
            <p:cNvSpPr/>
            <p:nvPr>
              <p:custDataLst>
                <p:tags r:id="rId51"/>
              </p:custDataLst>
            </p:nvPr>
          </p:nvSpPr>
          <p:spPr>
            <a:xfrm rot="16200000" flipH="1">
              <a:off x="8933"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2" name="椭圆 181"/>
            <p:cNvSpPr/>
            <p:nvPr>
              <p:custDataLst>
                <p:tags r:id="rId52"/>
              </p:custDataLst>
            </p:nvPr>
          </p:nvSpPr>
          <p:spPr>
            <a:xfrm rot="16200000" flipH="1">
              <a:off x="9052"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3" name="椭圆 182"/>
            <p:cNvSpPr/>
            <p:nvPr>
              <p:custDataLst>
                <p:tags r:id="rId53"/>
              </p:custDataLst>
            </p:nvPr>
          </p:nvSpPr>
          <p:spPr>
            <a:xfrm rot="16200000" flipH="1">
              <a:off x="917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4" name="椭圆 183"/>
            <p:cNvSpPr/>
            <p:nvPr>
              <p:custDataLst>
                <p:tags r:id="rId54"/>
              </p:custDataLst>
            </p:nvPr>
          </p:nvSpPr>
          <p:spPr>
            <a:xfrm rot="16200000" flipH="1">
              <a:off x="8933"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5" name="椭圆 184"/>
            <p:cNvSpPr/>
            <p:nvPr>
              <p:custDataLst>
                <p:tags r:id="rId55"/>
              </p:custDataLst>
            </p:nvPr>
          </p:nvSpPr>
          <p:spPr>
            <a:xfrm rot="16200000" flipH="1">
              <a:off x="9052"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6" name="椭圆 185"/>
            <p:cNvSpPr/>
            <p:nvPr>
              <p:custDataLst>
                <p:tags r:id="rId56"/>
              </p:custDataLst>
            </p:nvPr>
          </p:nvSpPr>
          <p:spPr>
            <a:xfrm rot="16200000" flipH="1">
              <a:off x="917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35" name="文本框 34"/>
          <p:cNvSpPr txBox="1"/>
          <p:nvPr/>
        </p:nvSpPr>
        <p:spPr>
          <a:xfrm>
            <a:off x="240666" y="1497331"/>
            <a:ext cx="5122545" cy="110680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6600" dirty="0">
                <a:ln>
                  <a:solidFill>
                    <a:srgbClr val="C60000">
                      <a:alpha val="50000"/>
                    </a:srgbClr>
                  </a:solidFill>
                </a:ln>
                <a:noFill/>
                <a:latin typeface="Calibri" panose="020F0502020204030204" charset="0"/>
                <a:ea typeface="宋体" panose="02010600030101010101" pitchFamily="2" charset="-122"/>
                <a:cs typeface="思源黑体 CN Bold" panose="020B0800000000000000" charset="-122"/>
                <a:sym typeface="+mn-ea"/>
              </a:rPr>
              <a:t>PART TWO</a:t>
            </a:r>
            <a:endParaRPr lang="en-US" altLang="zh-CN" sz="6600" dirty="0">
              <a:ln>
                <a:solidFill>
                  <a:srgbClr val="C60000">
                    <a:alpha val="50000"/>
                  </a:srgbClr>
                </a:solidFill>
              </a:ln>
              <a:noFill/>
              <a:latin typeface="Calibri" panose="020F0502020204030204" charset="0"/>
              <a:ea typeface="宋体" panose="02010600030101010101" pitchFamily="2" charset="-122"/>
              <a:cs typeface="思源黑体 CN Bold" panose="020B0800000000000000" charset="-122"/>
              <a:sym typeface="+mn-ea"/>
            </a:endParaRPr>
          </a:p>
        </p:txBody>
      </p:sp>
      <p:sp>
        <p:nvSpPr>
          <p:cNvPr id="31" name="矩形 30"/>
          <p:cNvSpPr/>
          <p:nvPr/>
        </p:nvSpPr>
        <p:spPr>
          <a:xfrm>
            <a:off x="367031" y="5267325"/>
            <a:ext cx="2550795" cy="228600"/>
          </a:xfrm>
          <a:prstGeom prst="rect">
            <a:avLst/>
          </a:prstGeom>
          <a:gradFill>
            <a:gsLst>
              <a:gs pos="100000">
                <a:schemeClr val="accent3">
                  <a:lumMod val="60000"/>
                  <a:lumOff val="40000"/>
                </a:schemeClr>
              </a:gs>
              <a:gs pos="21000">
                <a:srgbClr val="D517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Tree>
    <p:custDataLst>
      <p:tags r:id="rId5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5" grpId="0"/>
      <p:bldP spid="3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28" name="矩形 27"/>
          <p:cNvSpPr/>
          <p:nvPr/>
        </p:nvSpPr>
        <p:spPr>
          <a:xfrm>
            <a:off x="1480821" y="2472789"/>
            <a:ext cx="5095811" cy="230445"/>
          </a:xfrm>
          <a:prstGeom prst="rect">
            <a:avLst/>
          </a:prstGeom>
          <a:gradFill flip="none" rotWithShape="1">
            <a:gsLst>
              <a:gs pos="99083">
                <a:srgbClr val="FDE7E7">
                  <a:alpha val="0"/>
                </a:srgbClr>
              </a:gs>
              <a:gs pos="0">
                <a:srgbClr val="F9BD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 name="文本框 12"/>
          <p:cNvSpPr txBox="1"/>
          <p:nvPr/>
        </p:nvSpPr>
        <p:spPr>
          <a:xfrm>
            <a:off x="1614172" y="1731012"/>
            <a:ext cx="4731385" cy="953135"/>
          </a:xfrm>
          <a:prstGeom prst="rect">
            <a:avLst/>
          </a:prstGeom>
          <a:noFill/>
        </p:spPr>
        <p:txBody>
          <a:bodyPr wrap="square">
            <a:spAutoFit/>
          </a:bodyPr>
          <a:lstStyle/>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历史的硝烟尚未散尽，</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新的挑战已然浮现</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p:txBody>
      </p:sp>
      <p:pic>
        <p:nvPicPr>
          <p:cNvPr id="6" name="图片 5" descr="51miz-E841634-2A13232F"/>
          <p:cNvPicPr>
            <a:picLocks noChangeAspect="1"/>
          </p:cNvPicPr>
          <p:nvPr/>
        </p:nvPicPr>
        <p:blipFill>
          <a:blip r:embed="rId2" cstate="email"/>
          <a:stretch>
            <a:fillRect/>
          </a:stretch>
        </p:blipFill>
        <p:spPr>
          <a:xfrm>
            <a:off x="6305552" y="1029337"/>
            <a:ext cx="1256665" cy="819785"/>
          </a:xfrm>
          <a:prstGeom prst="rect">
            <a:avLst/>
          </a:prstGeom>
        </p:spPr>
      </p:pic>
      <p:sp>
        <p:nvSpPr>
          <p:cNvPr id="19" name="文本框 18"/>
          <p:cNvSpPr txBox="1"/>
          <p:nvPr>
            <p:custDataLst>
              <p:tags r:id="rId3"/>
            </p:custDataLst>
          </p:nvPr>
        </p:nvSpPr>
        <p:spPr>
          <a:xfrm>
            <a:off x="1480821" y="3190875"/>
            <a:ext cx="4222751" cy="24917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历史修正主义暗流涌动，霸权主义与阵营对抗威胁和平。在新的十字路口，唯有擦清历史的镜子，坚决捍卫真相，深化团结协作，方能守护胜利果实，开创人类命运的光明未来。</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2" name="图片 1" descr="1126307"/>
          <p:cNvPicPr>
            <a:picLocks noChangeAspect="1"/>
          </p:cNvPicPr>
          <p:nvPr/>
        </p:nvPicPr>
        <p:blipFill>
          <a:blip r:embed="rId4" cstate="email"/>
          <a:srcRect l="8056" t="7556" r="6111" b="27065"/>
          <a:stretch>
            <a:fillRect/>
          </a:stretch>
        </p:blipFill>
        <p:spPr>
          <a:xfrm flipH="1">
            <a:off x="5654676" y="1878330"/>
            <a:ext cx="6537325" cy="497967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2" name="矩形: 圆角 2"/>
          <p:cNvSpPr/>
          <p:nvPr/>
        </p:nvSpPr>
        <p:spPr>
          <a:xfrm>
            <a:off x="746760" y="1551307"/>
            <a:ext cx="10698480" cy="4412615"/>
          </a:xfrm>
          <a:prstGeom prst="roundRect">
            <a:avLst>
              <a:gd name="adj" fmla="val 3482"/>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mbria" panose="02040503050406030204" charset="0"/>
              <a:ea typeface="黑体" panose="02010609060101010101" charset="-122"/>
              <a:cs typeface="阿里巴巴普惠体" panose="00020600040101010101" charset="-122"/>
            </a:endParaRPr>
          </a:p>
        </p:txBody>
      </p:sp>
      <p:grpSp>
        <p:nvGrpSpPr>
          <p:cNvPr id="15" name="组合 14"/>
          <p:cNvGrpSpPr/>
          <p:nvPr/>
        </p:nvGrpSpPr>
        <p:grpSpPr>
          <a:xfrm>
            <a:off x="522605" y="1849122"/>
            <a:ext cx="5398771" cy="610235"/>
            <a:chOff x="3199885" y="1501132"/>
            <a:chExt cx="2802811" cy="369215"/>
          </a:xfrm>
        </p:grpSpPr>
        <p:sp>
          <p:nvSpPr>
            <p:cNvPr id="16" name="矩形: 圆角 19"/>
            <p:cNvSpPr/>
            <p:nvPr>
              <p:custDataLst>
                <p:tags r:id="rId2"/>
              </p:custDataLst>
            </p:nvPr>
          </p:nvSpPr>
          <p:spPr>
            <a:xfrm>
              <a:off x="3199885" y="1501132"/>
              <a:ext cx="2802811" cy="369215"/>
            </a:xfrm>
            <a:prstGeom prst="roundRect">
              <a:avLst>
                <a:gd name="adj" fmla="val 2642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en-US" altLang="zh-CN" sz="2400" dirty="0">
                <a:latin typeface="Cambria" panose="02040503050406030204" charset="0"/>
                <a:ea typeface="黑体" panose="02010609060101010101" charset="-122"/>
                <a:cs typeface="思源宋体 CN Heavy" panose="02020900000000000000" charset="-122"/>
                <a:sym typeface="+mn-ea"/>
              </a:endParaRPr>
            </a:p>
          </p:txBody>
        </p:sp>
        <p:sp>
          <p:nvSpPr>
            <p:cNvPr id="22" name="矩形 21"/>
            <p:cNvSpPr/>
            <p:nvPr>
              <p:custDataLst>
                <p:tags r:id="rId3"/>
              </p:custDataLst>
            </p:nvPr>
          </p:nvSpPr>
          <p:spPr>
            <a:xfrm>
              <a:off x="3199885" y="1545315"/>
              <a:ext cx="2802481" cy="291991"/>
            </a:xfrm>
            <a:prstGeom prst="rect">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en-US" altLang="zh-CN" sz="2400" dirty="0">
                  <a:latin typeface="Cambria" panose="02040503050406030204" charset="0"/>
                  <a:ea typeface="黑体" panose="02010609060101010101" charset="-122"/>
                  <a:cs typeface="思源宋体 CN Heavy" panose="02020900000000000000" charset="-122"/>
                  <a:sym typeface="+mn-ea"/>
                </a:rPr>
                <a:t>历史转折：二战胜利改写人类命运</a:t>
              </a:r>
              <a:endParaRPr lang="en-US" altLang="zh-CN" sz="2400" dirty="0">
                <a:latin typeface="Cambria" panose="02040503050406030204" charset="0"/>
                <a:ea typeface="黑体" panose="02010609060101010101" charset="-122"/>
                <a:cs typeface="思源宋体 CN Heavy" panose="02020900000000000000" charset="-122"/>
                <a:sym typeface="+mn-ea"/>
              </a:endParaRPr>
            </a:p>
          </p:txBody>
        </p:sp>
      </p:grpSp>
      <p:sp>
        <p:nvSpPr>
          <p:cNvPr id="25" name="文本框 24"/>
          <p:cNvSpPr txBox="1"/>
          <p:nvPr/>
        </p:nvSpPr>
        <p:spPr>
          <a:xfrm>
            <a:off x="1466215" y="3114040"/>
            <a:ext cx="5181600" cy="24917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第二次世界大战是正义与邪恶、光明与黑暗的大决战。从中国到世界，无数仁人志士前仆后继，紧密团结在反法西斯大旗下，用艰苦卓绝的战斗改写了20世纪人类的前途命运，开辟了人类社会由战到和、由乱到治的历史转折。</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nvGrpSpPr>
          <p:cNvPr id="28" name="组合 27"/>
          <p:cNvGrpSpPr/>
          <p:nvPr/>
        </p:nvGrpSpPr>
        <p:grpSpPr>
          <a:xfrm>
            <a:off x="6971665" y="1152527"/>
            <a:ext cx="4133851" cy="4453255"/>
            <a:chOff x="10979" y="1725"/>
            <a:chExt cx="6510" cy="5939"/>
          </a:xfrm>
        </p:grpSpPr>
        <p:sp>
          <p:nvSpPr>
            <p:cNvPr id="26" name="矩形 25"/>
            <p:cNvSpPr/>
            <p:nvPr/>
          </p:nvSpPr>
          <p:spPr>
            <a:xfrm>
              <a:off x="10979" y="1725"/>
              <a:ext cx="6510" cy="2850"/>
            </a:xfrm>
            <a:prstGeom prst="rect">
              <a:avLst/>
            </a:prstGeom>
            <a:blipFill rotWithShape="1">
              <a:blip r:embed="rId4"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sp>
          <p:nvSpPr>
            <p:cNvPr id="27" name="矩形 26"/>
            <p:cNvSpPr/>
            <p:nvPr/>
          </p:nvSpPr>
          <p:spPr>
            <a:xfrm>
              <a:off x="10979" y="4814"/>
              <a:ext cx="6510" cy="2850"/>
            </a:xfrm>
            <a:prstGeom prst="rect">
              <a:avLst/>
            </a:prstGeom>
            <a:blipFill rotWithShape="1">
              <a:blip r:embed="rId5"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grpSp>
    </p:spTree>
    <p:custDataLst>
      <p:tags r:id="rId6"/>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766445" y="1565275"/>
            <a:ext cx="10658475" cy="443992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2" name="组合 1"/>
          <p:cNvGrpSpPr/>
          <p:nvPr/>
        </p:nvGrpSpPr>
        <p:grpSpPr>
          <a:xfrm>
            <a:off x="766446" y="1329057"/>
            <a:ext cx="8324215" cy="528955"/>
            <a:chOff x="1207" y="1913"/>
            <a:chExt cx="13109" cy="833"/>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1239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摧毁法西斯政权，消解东西方战争策源地。</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1218566" y="2472690"/>
            <a:ext cx="6591300" cy="32918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二战结束后，国际社会秉持以公正培育正义、以理性巩固和平的理念，先后举行纽伦堡审判、东京审判，以无可辩驳的证据对德、日法西斯政权罪孽深重的战犯进行正义审判，把他们钉在历史的耻辱柱上，对根除法西斯主义起到积极作用，为维护战后秩序奠定了法理与道义基石。</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战后，盟国还以空前的决心对两国实施和平改造，推行一系列非军事化、民主化改革，使其转变为战后和平体系的参与者。</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6" name="图片 5" descr="1012555"/>
          <p:cNvPicPr>
            <a:picLocks noChangeAspect="1"/>
          </p:cNvPicPr>
          <p:nvPr/>
        </p:nvPicPr>
        <p:blipFill>
          <a:blip r:embed="rId2" cstate="email"/>
          <a:stretch>
            <a:fillRect/>
          </a:stretch>
        </p:blipFill>
        <p:spPr>
          <a:xfrm flipH="1">
            <a:off x="7546341" y="1459867"/>
            <a:ext cx="4645660" cy="539813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766445" y="1565275"/>
            <a:ext cx="10658475" cy="443992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2" name="组合 1"/>
          <p:cNvGrpSpPr/>
          <p:nvPr/>
        </p:nvGrpSpPr>
        <p:grpSpPr>
          <a:xfrm>
            <a:off x="766446" y="1329057"/>
            <a:ext cx="8324215" cy="528955"/>
            <a:chOff x="1207" y="1913"/>
            <a:chExt cx="13109" cy="833"/>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1239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坚持</a:t>
              </a: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物归原主</a:t>
              </a: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，为领土</a:t>
              </a: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原所有者</a:t>
              </a: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正名。</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1218566" y="2472690"/>
            <a:ext cx="9886951" cy="20916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开罗宣言》宣布，日本所窃取于中国的领土，如满洲、台湾、澎湖列岛等，归还中国。《波茨坦公告》重申，开罗宣言的条件必须实施，日本的主权必将限于本州、北海道、九州、四国及盟国所决定其他小岛之内</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开罗宣言》《波茨坦公告》等重要国际法文件，维护了包括中国等战争受害国的权益，为处理战后领土主权问题提供了依据。</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6" name="图片 5" descr="1134749"/>
          <p:cNvPicPr>
            <a:picLocks noChangeAspect="1"/>
          </p:cNvPicPr>
          <p:nvPr/>
        </p:nvPicPr>
        <p:blipFill>
          <a:blip r:embed="rId2" cstate="email"/>
          <a:srcRect t="71250"/>
          <a:stretch>
            <a:fillRect/>
          </a:stretch>
        </p:blipFill>
        <p:spPr>
          <a:xfrm>
            <a:off x="1" y="4229100"/>
            <a:ext cx="12192635" cy="262890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766445" y="1565275"/>
            <a:ext cx="10658475" cy="443992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2" name="组合 1"/>
          <p:cNvGrpSpPr/>
          <p:nvPr/>
        </p:nvGrpSpPr>
        <p:grpSpPr>
          <a:xfrm>
            <a:off x="766445" y="1329057"/>
            <a:ext cx="9200515" cy="528955"/>
            <a:chOff x="1207" y="1913"/>
            <a:chExt cx="14489" cy="833"/>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1377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确立新理念新秩序，为战后世界和平的维护奠定基础。</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4799966" y="2320290"/>
            <a:ext cx="6001385" cy="3291840"/>
          </a:xfrm>
          <a:prstGeom prst="rect">
            <a:avLst/>
          </a:prstGeom>
          <a:noFill/>
        </p:spPr>
        <p:txBody>
          <a:bodyPr wrap="square" rtlCol="0">
            <a:spAutoFit/>
          </a:bodyPr>
          <a:lstStyle/>
          <a:p>
            <a:pPr lvl="0" algn="l">
              <a:lnSpc>
                <a:spcPct val="130000"/>
              </a:lnSpc>
              <a:spcBef>
                <a:spcPts val="0"/>
              </a:spcBef>
              <a:spcAft>
                <a:spcPts val="0"/>
              </a:spcAft>
              <a:buClrTx/>
              <a:buSzTx/>
              <a:buFontTx/>
            </a:pP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80</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年前，为了避免</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后世再遭今代人类两度身历惨不堪言之战祸</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，国际社会将社会制度差异和意识形态分歧搁置一旁，创立联合国，并将</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维持国际和平及安全</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发展国际间以尊重人民平等权利及自决原则为根据之友好关系</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促成国际合作</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等宗旨写进《联合国宪章》，使其成为建立公正、合理的国际秩序的遵循。这些创举为人类团结与发展进步翻开了新篇章。</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6" name="图片 5" descr="1122806"/>
          <p:cNvPicPr>
            <a:picLocks noChangeAspect="1"/>
          </p:cNvPicPr>
          <p:nvPr/>
        </p:nvPicPr>
        <p:blipFill>
          <a:blip r:embed="rId2" cstate="email"/>
          <a:stretch>
            <a:fillRect/>
          </a:stretch>
        </p:blipFill>
        <p:spPr>
          <a:xfrm flipH="1">
            <a:off x="166370" y="1858010"/>
            <a:ext cx="5076191" cy="507619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5" name="任意多边形: 形状 14"/>
          <p:cNvSpPr/>
          <p:nvPr/>
        </p:nvSpPr>
        <p:spPr>
          <a:xfrm>
            <a:off x="909321" y="1565275"/>
            <a:ext cx="10658475" cy="443992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2" name="组合 1"/>
          <p:cNvGrpSpPr/>
          <p:nvPr/>
        </p:nvGrpSpPr>
        <p:grpSpPr>
          <a:xfrm>
            <a:off x="766445" y="1329057"/>
            <a:ext cx="9200515" cy="528955"/>
            <a:chOff x="1207" y="1913"/>
            <a:chExt cx="14489" cy="833"/>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1377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en-US" altLang="zh-CN" sz="2400" dirty="0">
                  <a:latin typeface="Cambria" panose="02040503050406030204" charset="0"/>
                  <a:ea typeface="黑体" panose="02010609060101010101" charset="-122"/>
                  <a:cs typeface="思源宋体 CN Heavy" panose="02020900000000000000" charset="-122"/>
                </a:rPr>
                <a:t>——</a:t>
              </a:r>
              <a:r>
                <a:rPr lang="zh-CN" altLang="en-US" sz="2400" dirty="0">
                  <a:latin typeface="Cambria" panose="02040503050406030204" charset="0"/>
                  <a:ea typeface="黑体" panose="02010609060101010101" charset="-122"/>
                  <a:cs typeface="思源宋体 CN Heavy" panose="02020900000000000000" charset="-122"/>
                </a:rPr>
                <a:t>新兴和平力量壮大，形成多元的国际社会。</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1428751" y="2320290"/>
            <a:ext cx="9372600" cy="24917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二战胜利后，伴随着帝国主义殖民体系的空前衰落，民族解放运动的浪潮席卷亚非拉地区。</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20</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世纪</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50</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年代至</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70</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年代初，以亚非拉独立国家为主体的第三世界成为世界上一支举足轻重的力量，深刻改变了国际格局。</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第三世界的崛起推动了战后国际关系民主化和世界多极化趋势的发展，有力制约了霸权主义和强权政治，为维护战后世界和平提供了保障。</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6" name="图片 5" descr="51miz-E239717-B2989458"/>
          <p:cNvPicPr>
            <a:picLocks noChangeAspect="1"/>
          </p:cNvPicPr>
          <p:nvPr/>
        </p:nvPicPr>
        <p:blipFill>
          <a:blip r:embed="rId2"/>
          <a:stretch>
            <a:fillRect/>
          </a:stretch>
        </p:blipFill>
        <p:spPr>
          <a:xfrm>
            <a:off x="-635" y="4468497"/>
            <a:ext cx="12192000" cy="238950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2" name="矩形: 圆角 2"/>
          <p:cNvSpPr/>
          <p:nvPr/>
        </p:nvSpPr>
        <p:spPr>
          <a:xfrm>
            <a:off x="746760" y="1551306"/>
            <a:ext cx="10698480" cy="4717415"/>
          </a:xfrm>
          <a:prstGeom prst="roundRect">
            <a:avLst>
              <a:gd name="adj" fmla="val 3482"/>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mbria" panose="02040503050406030204" charset="0"/>
              <a:ea typeface="黑体" panose="02010609060101010101" charset="-122"/>
              <a:cs typeface="阿里巴巴普惠体" panose="00020600040101010101" charset="-122"/>
            </a:endParaRPr>
          </a:p>
        </p:txBody>
      </p:sp>
      <p:grpSp>
        <p:nvGrpSpPr>
          <p:cNvPr id="15" name="组合 14"/>
          <p:cNvGrpSpPr/>
          <p:nvPr/>
        </p:nvGrpSpPr>
        <p:grpSpPr>
          <a:xfrm>
            <a:off x="318772" y="1849122"/>
            <a:ext cx="6516371" cy="610235"/>
            <a:chOff x="3094063" y="1501132"/>
            <a:chExt cx="3383021" cy="369215"/>
          </a:xfrm>
        </p:grpSpPr>
        <p:sp>
          <p:nvSpPr>
            <p:cNvPr id="16" name="矩形: 圆角 19"/>
            <p:cNvSpPr/>
            <p:nvPr>
              <p:custDataLst>
                <p:tags r:id="rId2"/>
              </p:custDataLst>
            </p:nvPr>
          </p:nvSpPr>
          <p:spPr>
            <a:xfrm>
              <a:off x="3199885" y="1501132"/>
              <a:ext cx="3188518" cy="369215"/>
            </a:xfrm>
            <a:prstGeom prst="roundRect">
              <a:avLst>
                <a:gd name="adj" fmla="val 2642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en-US" altLang="zh-CN" sz="2400" dirty="0">
                <a:latin typeface="Cambria" panose="02040503050406030204" charset="0"/>
                <a:ea typeface="黑体" panose="02010609060101010101" charset="-122"/>
                <a:cs typeface="思源宋体 CN Heavy" panose="02020900000000000000" charset="-122"/>
                <a:sym typeface="+mn-ea"/>
              </a:endParaRPr>
            </a:p>
          </p:txBody>
        </p:sp>
        <p:sp>
          <p:nvSpPr>
            <p:cNvPr id="22" name="矩形 21"/>
            <p:cNvSpPr/>
            <p:nvPr>
              <p:custDataLst>
                <p:tags r:id="rId3"/>
              </p:custDataLst>
            </p:nvPr>
          </p:nvSpPr>
          <p:spPr>
            <a:xfrm>
              <a:off x="3094063" y="1545315"/>
              <a:ext cx="3383021" cy="291991"/>
            </a:xfrm>
            <a:prstGeom prst="rect">
              <a:avLst/>
            </a:prstGeom>
            <a:noFill/>
            <a:ln>
              <a:noFill/>
            </a:ln>
            <a:effectLst>
              <a:outerShdw blurRad="127000" dist="63500" dir="2700000" algn="tl" rotWithShape="0">
                <a:srgbClr val="F34747">
                  <a:alpha val="40000"/>
                </a:srgbClr>
              </a:outerShdw>
            </a:effectLst>
            <a:extLst>
              <a:ext uri="{909E8E84-426E-40DD-AFC4-6F175D3DCCD1}">
                <a14:hiddenFill xmlns:a14="http://schemas.microsoft.com/office/drawing/2010/main">
                  <a:gradFill>
                    <a:gsLst>
                      <a:gs pos="2752">
                        <a:srgbClr val="F34747"/>
                      </a:gs>
                      <a:gs pos="57000">
                        <a:srgbClr val="E1100F"/>
                      </a:gs>
                      <a:gs pos="100000">
                        <a:srgbClr val="B4040E"/>
                      </a:gs>
                    </a:gsLst>
                    <a:lin ang="2700000" scaled="1"/>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zh-CN" altLang="en-US" sz="2400" dirty="0">
                  <a:latin typeface="Cambria" panose="02040503050406030204" charset="0"/>
                  <a:ea typeface="黑体" panose="02010609060101010101" charset="-122"/>
                  <a:cs typeface="思源宋体 CN Heavy" panose="02020900000000000000" charset="-122"/>
                  <a:sym typeface="+mn-ea"/>
                </a:rPr>
                <a:t>逆流涌动：错误二战史观危害世界稳定</a:t>
              </a: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grpSp>
      <p:sp>
        <p:nvSpPr>
          <p:cNvPr id="25" name="文本框 24"/>
          <p:cNvSpPr txBox="1"/>
          <p:nvPr/>
        </p:nvSpPr>
        <p:spPr>
          <a:xfrm>
            <a:off x="1137920" y="2911476"/>
            <a:ext cx="5181600" cy="16916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历史是最好的清醒剂和启示录。忘记历史注定重蹈覆辙。令人遗憾的是，总有一些人患有历史健忘症，淡化、歪曲甚至否认二战胜利成果。</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26" name="矩形 25"/>
          <p:cNvSpPr/>
          <p:nvPr/>
        </p:nvSpPr>
        <p:spPr>
          <a:xfrm>
            <a:off x="6971665" y="2047877"/>
            <a:ext cx="4133851" cy="2136775"/>
          </a:xfrm>
          <a:prstGeom prst="rect">
            <a:avLst/>
          </a:prstGeom>
          <a:blipFill rotWithShape="1">
            <a:blip r:embed="rId4"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grpSp>
        <p:nvGrpSpPr>
          <p:cNvPr id="6" name="组合 5"/>
          <p:cNvGrpSpPr/>
          <p:nvPr/>
        </p:nvGrpSpPr>
        <p:grpSpPr>
          <a:xfrm>
            <a:off x="1256665" y="4752975"/>
            <a:ext cx="9906000" cy="1066800"/>
            <a:chOff x="1979" y="7485"/>
            <a:chExt cx="15600" cy="1680"/>
          </a:xfrm>
        </p:grpSpPr>
        <p:sp>
          <p:nvSpPr>
            <p:cNvPr id="2" name="矩形 1"/>
            <p:cNvSpPr/>
            <p:nvPr/>
          </p:nvSpPr>
          <p:spPr>
            <a:xfrm>
              <a:off x="1979" y="7485"/>
              <a:ext cx="15600" cy="1680"/>
            </a:xfrm>
            <a:prstGeom prst="rect">
              <a:avLst/>
            </a:prstGeom>
            <a:gradFill>
              <a:gsLst>
                <a:gs pos="100000">
                  <a:srgbClr val="EA0B04">
                    <a:alpha val="0"/>
                  </a:srgbClr>
                </a:gs>
                <a:gs pos="0">
                  <a:srgbClr val="EA0B04">
                    <a:alpha val="23000"/>
                  </a:srgbClr>
                </a:gs>
              </a:gsLst>
              <a:lin ang="0" scaled="0"/>
            </a:gradFill>
            <a:ln>
              <a:gradFill>
                <a:gsLst>
                  <a:gs pos="100000">
                    <a:srgbClr val="EA0B04">
                      <a:alpha val="26000"/>
                    </a:srgbClr>
                  </a:gs>
                  <a:gs pos="29000">
                    <a:schemeClr val="bg1">
                      <a:alpha val="0"/>
                    </a:schemeClr>
                  </a:gs>
                </a:gsLst>
                <a:lin ang="2220000" scaled="1"/>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阿里巴巴普惠体" panose="00020600040101010101" charset="-122"/>
                <a:sym typeface="+mn-ea"/>
              </a:endParaRPr>
            </a:p>
          </p:txBody>
        </p:sp>
        <p:sp>
          <p:nvSpPr>
            <p:cNvPr id="5" name="文本框 4"/>
            <p:cNvSpPr txBox="1"/>
            <p:nvPr/>
          </p:nvSpPr>
          <p:spPr>
            <a:xfrm>
              <a:off x="2249" y="7635"/>
              <a:ext cx="14970" cy="1404"/>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rgbClr val="C00000"/>
                  </a:solidFill>
                  <a:latin typeface="Cambria" panose="02040503050406030204" charset="0"/>
                  <a:ea typeface="黑体" panose="02010609060101010101" charset="-122"/>
                  <a:cs typeface="阿里巴巴普惠体" panose="00020600040101010101" charset="-122"/>
                  <a:sym typeface="+mn-ea"/>
                </a:rPr>
                <a:t>种种错误言行，严重伤害了受害国人民的感情，破坏了战后来之不易的和平局面，必须引起国际社会的高度警惕。</a:t>
              </a:r>
              <a:endParaRPr lang="zh-CN" altLang="en-US" sz="2000" dirty="0">
                <a:solidFill>
                  <a:srgbClr val="C00000"/>
                </a:solidFill>
                <a:latin typeface="Cambria" panose="02040503050406030204" charset="0"/>
                <a:ea typeface="黑体" panose="02010609060101010101" charset="-122"/>
                <a:cs typeface="阿里巴巴普惠体" panose="00020600040101010101" charset="-122"/>
                <a:sym typeface="+mn-ea"/>
              </a:endParaRPr>
            </a:p>
          </p:txBody>
        </p:sp>
      </p:grpSp>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51miz-E827452-EC5D545C"/>
          <p:cNvPicPr>
            <a:picLocks noChangeAspect="1"/>
          </p:cNvPicPr>
          <p:nvPr/>
        </p:nvPicPr>
        <p:blipFill>
          <a:blip r:embed="rId1" cstate="email"/>
          <a:stretch>
            <a:fillRect/>
          </a:stretch>
        </p:blipFill>
        <p:spPr>
          <a:xfrm>
            <a:off x="0" y="4637407"/>
            <a:ext cx="12192000" cy="2220595"/>
          </a:xfrm>
          <a:prstGeom prst="rect">
            <a:avLst/>
          </a:prstGeom>
        </p:spPr>
      </p:pic>
      <p:sp>
        <p:nvSpPr>
          <p:cNvPr id="15" name="任意多边形: 形状 14"/>
          <p:cNvSpPr/>
          <p:nvPr/>
        </p:nvSpPr>
        <p:spPr>
          <a:xfrm>
            <a:off x="909321" y="1565275"/>
            <a:ext cx="10259060" cy="443992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pic>
        <p:nvPicPr>
          <p:cNvPr id="3" name="图片 2" descr="06"/>
          <p:cNvPicPr>
            <a:picLocks noChangeAspect="1"/>
          </p:cNvPicPr>
          <p:nvPr/>
        </p:nvPicPr>
        <p:blipFill>
          <a:blip r:embed="rId2"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5144135" y="1026162"/>
            <a:ext cx="1789431" cy="1925955"/>
            <a:chOff x="8190" y="1034"/>
            <a:chExt cx="2818" cy="3033"/>
          </a:xfrm>
        </p:grpSpPr>
        <p:sp>
          <p:nvSpPr>
            <p:cNvPr id="5" name="弧形 4"/>
            <p:cNvSpPr/>
            <p:nvPr>
              <p:custDataLst>
                <p:tags r:id="rId3"/>
              </p:custDataLst>
            </p:nvPr>
          </p:nvSpPr>
          <p:spPr>
            <a:xfrm rot="8220000">
              <a:off x="8190" y="1034"/>
              <a:ext cx="2818" cy="2818"/>
            </a:xfrm>
            <a:prstGeom prst="arc">
              <a:avLst/>
            </a:prstGeom>
            <a:ln w="41275">
              <a:gradFill>
                <a:gsLst>
                  <a:gs pos="55000">
                    <a:srgbClr val="C00000">
                      <a:alpha val="100000"/>
                    </a:srgbClr>
                  </a:gs>
                  <a:gs pos="3000">
                    <a:srgbClr val="C00000">
                      <a:alpha val="2000"/>
                    </a:srgbClr>
                  </a:gs>
                  <a:gs pos="100000">
                    <a:srgbClr val="C00000">
                      <a:alpha val="2000"/>
                    </a:srgbClr>
                  </a:gs>
                </a:gsLst>
                <a:lin ang="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阿里巴巴普惠体" panose="00020600040101010101" charset="-122"/>
              </a:endParaRPr>
            </a:p>
          </p:txBody>
        </p:sp>
        <p:sp>
          <p:nvSpPr>
            <p:cNvPr id="7" name="弧形 6"/>
            <p:cNvSpPr/>
            <p:nvPr>
              <p:custDataLst>
                <p:tags r:id="rId4"/>
              </p:custDataLst>
            </p:nvPr>
          </p:nvSpPr>
          <p:spPr>
            <a:xfrm rot="8220000">
              <a:off x="8190" y="1249"/>
              <a:ext cx="2818" cy="2818"/>
            </a:xfrm>
            <a:prstGeom prst="arc">
              <a:avLst/>
            </a:prstGeom>
            <a:ln w="22225">
              <a:gradFill>
                <a:gsLst>
                  <a:gs pos="55000">
                    <a:srgbClr val="C00000">
                      <a:alpha val="69000"/>
                    </a:srgbClr>
                  </a:gs>
                  <a:gs pos="3000">
                    <a:srgbClr val="C00000">
                      <a:alpha val="2000"/>
                    </a:srgbClr>
                  </a:gs>
                  <a:gs pos="100000">
                    <a:srgbClr val="C00000">
                      <a:alpha val="2000"/>
                    </a:srgbClr>
                  </a:gs>
                </a:gsLst>
                <a:lin ang="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阿里巴巴普惠体" panose="00020600040101010101" charset="-122"/>
              </a:endParaRPr>
            </a:p>
          </p:txBody>
        </p:sp>
        <p:grpSp>
          <p:nvGrpSpPr>
            <p:cNvPr id="11" name="组合 10"/>
            <p:cNvGrpSpPr/>
            <p:nvPr/>
          </p:nvGrpSpPr>
          <p:grpSpPr>
            <a:xfrm>
              <a:off x="8429" y="1273"/>
              <a:ext cx="2490" cy="2340"/>
              <a:chOff x="8429" y="1273"/>
              <a:chExt cx="2490" cy="2340"/>
            </a:xfrm>
          </p:grpSpPr>
          <p:sp>
            <p:nvSpPr>
              <p:cNvPr id="2" name="椭圆 1"/>
              <p:cNvSpPr/>
              <p:nvPr>
                <p:custDataLst>
                  <p:tags r:id="rId5"/>
                </p:custDataLst>
              </p:nvPr>
            </p:nvSpPr>
            <p:spPr>
              <a:xfrm>
                <a:off x="8429" y="1273"/>
                <a:ext cx="2340" cy="2340"/>
              </a:xfrm>
              <a:prstGeom prst="ellipse">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8" name="文本框 7"/>
              <p:cNvSpPr txBox="1"/>
              <p:nvPr/>
            </p:nvSpPr>
            <p:spPr>
              <a:xfrm>
                <a:off x="8519" y="1995"/>
                <a:ext cx="2400" cy="822"/>
              </a:xfrm>
              <a:prstGeom prst="rect">
                <a:avLst/>
              </a:prstGeom>
              <a:noFill/>
            </p:spPr>
            <p:txBody>
              <a:bodyPr wrap="square" rtlCol="0">
                <a:spAutoFit/>
              </a:bodyPr>
              <a:lstStyle/>
              <a:p>
                <a:r>
                  <a:rPr lang="zh-CN" altLang="en-US" sz="2800">
                    <a:solidFill>
                      <a:schemeClr val="bg1"/>
                    </a:solidFill>
                    <a:latin typeface="Cambria" panose="02040503050406030204" charset="0"/>
                    <a:ea typeface="黑体" panose="02010609060101010101" charset="-122"/>
                    <a:cs typeface="阿里巴巴普惠体" panose="00020600040101010101" charset="-122"/>
                  </a:rPr>
                  <a:t>在亚洲</a:t>
                </a:r>
                <a:endParaRPr lang="zh-CN" altLang="en-US" sz="2800">
                  <a:solidFill>
                    <a:schemeClr val="bg1"/>
                  </a:solidFill>
                  <a:latin typeface="Cambria" panose="02040503050406030204" charset="0"/>
                  <a:ea typeface="黑体" panose="02010609060101010101" charset="-122"/>
                  <a:cs typeface="阿里巴巴普惠体" panose="00020600040101010101" charset="-122"/>
                </a:endParaRPr>
              </a:p>
            </p:txBody>
          </p:sp>
        </p:grpSp>
      </p:grpSp>
      <p:sp>
        <p:nvSpPr>
          <p:cNvPr id="13" name="文本框 12"/>
          <p:cNvSpPr txBox="1"/>
          <p:nvPr/>
        </p:nvSpPr>
        <p:spPr>
          <a:xfrm>
            <a:off x="1332866" y="3286125"/>
            <a:ext cx="9410700" cy="224917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日本政客罔顾历史事实，屡屡参拜靖国神社，企图为军国主义招魂。</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为了模糊和歪曲侵略历史，日本右翼通过文学、影视、纪念活动等形式强化其在二战中的“受难记忆”，妄图以“受害者意识”取代“加害者身份”；</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在广岛、长崎遭原子弹轰炸纪念日等场合，日本政客反复强调，日本是“唯一遭受核武器打击的国家”；</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直到今天，日本政府和媒体仍将“8·15”称为“终战日”，而非“战败日”和悔罪的日子。</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14" name="图片 13" descr="51miz-E841634-2A13232F"/>
          <p:cNvPicPr>
            <a:picLocks noChangeAspect="1"/>
          </p:cNvPicPr>
          <p:nvPr/>
        </p:nvPicPr>
        <p:blipFill>
          <a:blip r:embed="rId6" cstate="email"/>
          <a:stretch>
            <a:fillRect/>
          </a:stretch>
        </p:blipFill>
        <p:spPr>
          <a:xfrm>
            <a:off x="9029701" y="1960247"/>
            <a:ext cx="1475105" cy="962025"/>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pic>
        <p:nvPicPr>
          <p:cNvPr id="17" name="图片 16" descr="51miz-E827452-EC5D545C"/>
          <p:cNvPicPr>
            <a:picLocks noChangeAspect="1"/>
          </p:cNvPicPr>
          <p:nvPr/>
        </p:nvPicPr>
        <p:blipFill>
          <a:blip r:embed="rId2" cstate="email"/>
          <a:stretch>
            <a:fillRect/>
          </a:stretch>
        </p:blipFill>
        <p:spPr>
          <a:xfrm>
            <a:off x="0" y="4637407"/>
            <a:ext cx="12192000" cy="2220595"/>
          </a:xfrm>
          <a:prstGeom prst="rect">
            <a:avLst/>
          </a:prstGeom>
        </p:spPr>
      </p:pic>
      <p:sp>
        <p:nvSpPr>
          <p:cNvPr id="15" name="任意多边形: 形状 14"/>
          <p:cNvSpPr/>
          <p:nvPr/>
        </p:nvSpPr>
        <p:spPr>
          <a:xfrm>
            <a:off x="909321" y="1565275"/>
            <a:ext cx="10259060" cy="443992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grpSp>
        <p:nvGrpSpPr>
          <p:cNvPr id="12" name="组合 11"/>
          <p:cNvGrpSpPr/>
          <p:nvPr/>
        </p:nvGrpSpPr>
        <p:grpSpPr>
          <a:xfrm>
            <a:off x="5144135" y="1026162"/>
            <a:ext cx="1789431" cy="1925955"/>
            <a:chOff x="8190" y="1034"/>
            <a:chExt cx="2818" cy="3033"/>
          </a:xfrm>
        </p:grpSpPr>
        <p:sp>
          <p:nvSpPr>
            <p:cNvPr id="5" name="弧形 4"/>
            <p:cNvSpPr/>
            <p:nvPr>
              <p:custDataLst>
                <p:tags r:id="rId3"/>
              </p:custDataLst>
            </p:nvPr>
          </p:nvSpPr>
          <p:spPr>
            <a:xfrm rot="8220000">
              <a:off x="8190" y="1034"/>
              <a:ext cx="2818" cy="2818"/>
            </a:xfrm>
            <a:prstGeom prst="arc">
              <a:avLst/>
            </a:prstGeom>
            <a:ln w="41275">
              <a:gradFill>
                <a:gsLst>
                  <a:gs pos="55000">
                    <a:srgbClr val="C00000">
                      <a:alpha val="100000"/>
                    </a:srgbClr>
                  </a:gs>
                  <a:gs pos="3000">
                    <a:srgbClr val="C00000">
                      <a:alpha val="2000"/>
                    </a:srgbClr>
                  </a:gs>
                  <a:gs pos="100000">
                    <a:srgbClr val="C00000">
                      <a:alpha val="2000"/>
                    </a:srgbClr>
                  </a:gs>
                </a:gsLst>
                <a:lin ang="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阿里巴巴普惠体" panose="00020600040101010101" charset="-122"/>
              </a:endParaRPr>
            </a:p>
          </p:txBody>
        </p:sp>
        <p:sp>
          <p:nvSpPr>
            <p:cNvPr id="7" name="弧形 6"/>
            <p:cNvSpPr/>
            <p:nvPr>
              <p:custDataLst>
                <p:tags r:id="rId4"/>
              </p:custDataLst>
            </p:nvPr>
          </p:nvSpPr>
          <p:spPr>
            <a:xfrm rot="8220000">
              <a:off x="8190" y="1249"/>
              <a:ext cx="2818" cy="2818"/>
            </a:xfrm>
            <a:prstGeom prst="arc">
              <a:avLst/>
            </a:prstGeom>
            <a:ln w="22225">
              <a:gradFill>
                <a:gsLst>
                  <a:gs pos="55000">
                    <a:srgbClr val="C00000">
                      <a:alpha val="69000"/>
                    </a:srgbClr>
                  </a:gs>
                  <a:gs pos="3000">
                    <a:srgbClr val="C00000">
                      <a:alpha val="2000"/>
                    </a:srgbClr>
                  </a:gs>
                  <a:gs pos="100000">
                    <a:srgbClr val="C00000">
                      <a:alpha val="2000"/>
                    </a:srgbClr>
                  </a:gs>
                </a:gsLst>
                <a:lin ang="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阿里巴巴普惠体" panose="00020600040101010101" charset="-122"/>
              </a:endParaRPr>
            </a:p>
          </p:txBody>
        </p:sp>
        <p:grpSp>
          <p:nvGrpSpPr>
            <p:cNvPr id="11" name="组合 10"/>
            <p:cNvGrpSpPr/>
            <p:nvPr/>
          </p:nvGrpSpPr>
          <p:grpSpPr>
            <a:xfrm>
              <a:off x="8429" y="1273"/>
              <a:ext cx="2490" cy="2340"/>
              <a:chOff x="8429" y="1273"/>
              <a:chExt cx="2490" cy="2340"/>
            </a:xfrm>
          </p:grpSpPr>
          <p:sp>
            <p:nvSpPr>
              <p:cNvPr id="6" name="椭圆 5"/>
              <p:cNvSpPr/>
              <p:nvPr>
                <p:custDataLst>
                  <p:tags r:id="rId5"/>
                </p:custDataLst>
              </p:nvPr>
            </p:nvSpPr>
            <p:spPr>
              <a:xfrm>
                <a:off x="8429" y="1273"/>
                <a:ext cx="2340" cy="2340"/>
              </a:xfrm>
              <a:prstGeom prst="ellipse">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8" name="文本框 7"/>
              <p:cNvSpPr txBox="1"/>
              <p:nvPr/>
            </p:nvSpPr>
            <p:spPr>
              <a:xfrm>
                <a:off x="8519" y="1995"/>
                <a:ext cx="2400" cy="822"/>
              </a:xfrm>
              <a:prstGeom prst="rect">
                <a:avLst/>
              </a:prstGeom>
              <a:noFill/>
            </p:spPr>
            <p:txBody>
              <a:bodyPr wrap="square" rtlCol="0">
                <a:spAutoFit/>
              </a:bodyPr>
              <a:lstStyle/>
              <a:p>
                <a:r>
                  <a:rPr lang="zh-CN" altLang="en-US" sz="2800">
                    <a:solidFill>
                      <a:schemeClr val="bg1"/>
                    </a:solidFill>
                    <a:latin typeface="Cambria" panose="02040503050406030204" charset="0"/>
                    <a:ea typeface="黑体" panose="02010609060101010101" charset="-122"/>
                    <a:cs typeface="阿里巴巴普惠体" panose="00020600040101010101" charset="-122"/>
                  </a:rPr>
                  <a:t>在欧洲</a:t>
                </a:r>
                <a:endParaRPr lang="zh-CN" altLang="en-US" sz="2800">
                  <a:solidFill>
                    <a:schemeClr val="bg1"/>
                  </a:solidFill>
                  <a:latin typeface="Cambria" panose="02040503050406030204" charset="0"/>
                  <a:ea typeface="黑体" panose="02010609060101010101" charset="-122"/>
                  <a:cs typeface="阿里巴巴普惠体" panose="00020600040101010101" charset="-122"/>
                </a:endParaRPr>
              </a:p>
            </p:txBody>
          </p:sp>
        </p:grpSp>
      </p:grpSp>
      <p:sp>
        <p:nvSpPr>
          <p:cNvPr id="13" name="文本框 12"/>
          <p:cNvSpPr txBox="1"/>
          <p:nvPr/>
        </p:nvSpPr>
        <p:spPr>
          <a:xfrm>
            <a:off x="1332866" y="3409950"/>
            <a:ext cx="9410700" cy="188976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极右翼势力有所抬头，他们公然为纳粹罪行翻案，美化法西斯主义，甚至否认大屠杀的存在，在公开场合宣扬种族主义思想。东欧一些国家的政客否定苏联是</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解放者</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，而称之为</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占领者</a:t>
            </a:r>
            <a:r>
              <a:rPr lang="en-US" altLang="zh-CN"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，还出现大量摧毁苏联红军纪念碑的现象。美西方一些国家围绕二战历史挑动争议，意图虚化、矮化苏联在二战期间的形象，进而动摇俄罗斯在国际社会中的地位，引发俄罗斯的强烈反弹和坚决反击。</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14" name="图片 13" descr="51miz-E841634-2A13232F"/>
          <p:cNvPicPr>
            <a:picLocks noChangeAspect="1"/>
          </p:cNvPicPr>
          <p:nvPr/>
        </p:nvPicPr>
        <p:blipFill>
          <a:blip r:embed="rId6" cstate="email"/>
          <a:stretch>
            <a:fillRect/>
          </a:stretch>
        </p:blipFill>
        <p:spPr>
          <a:xfrm>
            <a:off x="9029701" y="1960247"/>
            <a:ext cx="1475105" cy="962025"/>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51miz-E834515-C5D1E83C"/>
          <p:cNvPicPr>
            <a:picLocks noChangeAspect="1"/>
          </p:cNvPicPr>
          <p:nvPr/>
        </p:nvPicPr>
        <p:blipFill>
          <a:blip r:embed="rId1" cstate="email"/>
          <a:stretch>
            <a:fillRect/>
          </a:stretch>
        </p:blipFill>
        <p:spPr>
          <a:xfrm>
            <a:off x="0" y="3132457"/>
            <a:ext cx="12192000" cy="3725545"/>
          </a:xfrm>
          <a:prstGeom prst="rect">
            <a:avLst/>
          </a:prstGeom>
        </p:spPr>
      </p:pic>
      <p:pic>
        <p:nvPicPr>
          <p:cNvPr id="3" name="图片 2" descr="06"/>
          <p:cNvPicPr>
            <a:picLocks noChangeAspect="1"/>
          </p:cNvPicPr>
          <p:nvPr/>
        </p:nvPicPr>
        <p:blipFill>
          <a:blip r:embed="rId2"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5" name="组合 14"/>
          <p:cNvGrpSpPr/>
          <p:nvPr/>
        </p:nvGrpSpPr>
        <p:grpSpPr>
          <a:xfrm>
            <a:off x="668656" y="1162687"/>
            <a:ext cx="10622280" cy="2533015"/>
            <a:chOff x="1053" y="1831"/>
            <a:chExt cx="16728" cy="3989"/>
          </a:xfrm>
        </p:grpSpPr>
        <p:grpSp>
          <p:nvGrpSpPr>
            <p:cNvPr id="2" name="组合 1"/>
            <p:cNvGrpSpPr/>
            <p:nvPr/>
          </p:nvGrpSpPr>
          <p:grpSpPr>
            <a:xfrm>
              <a:off x="1053" y="1831"/>
              <a:ext cx="1611" cy="2179"/>
              <a:chOff x="535830" y="2071349"/>
              <a:chExt cx="812617" cy="1099334"/>
            </a:xfrm>
          </p:grpSpPr>
          <p:sp>
            <p:nvSpPr>
              <p:cNvPr id="5" name="星形: 五角 3"/>
              <p:cNvSpPr/>
              <p:nvPr/>
            </p:nvSpPr>
            <p:spPr>
              <a:xfrm rot="21206375">
                <a:off x="866752" y="2753406"/>
                <a:ext cx="335527" cy="335527"/>
              </a:xfrm>
              <a:prstGeom prst="star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6" name="星形: 五角 4"/>
              <p:cNvSpPr/>
              <p:nvPr/>
            </p:nvSpPr>
            <p:spPr>
              <a:xfrm rot="563697">
                <a:off x="535830" y="2071349"/>
                <a:ext cx="608267" cy="608267"/>
              </a:xfrm>
              <a:prstGeom prst="star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7" name="星形: 五角 5"/>
              <p:cNvSpPr/>
              <p:nvPr/>
            </p:nvSpPr>
            <p:spPr>
              <a:xfrm rot="21206375">
                <a:off x="1159935" y="2982171"/>
                <a:ext cx="188512" cy="188512"/>
              </a:xfrm>
              <a:prstGeom prst="star5">
                <a:avLst>
                  <a:gd name="adj" fmla="val 24134"/>
                  <a:gd name="hf" fmla="val 105146"/>
                  <a:gd name="vf" fmla="val 110557"/>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grpSp>
        <p:cxnSp>
          <p:nvCxnSpPr>
            <p:cNvPr id="8" name="直接连接符 7"/>
            <p:cNvCxnSpPr/>
            <p:nvPr/>
          </p:nvCxnSpPr>
          <p:spPr>
            <a:xfrm>
              <a:off x="1419" y="3775"/>
              <a:ext cx="0" cy="204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2571" y="2421"/>
              <a:ext cx="152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419" y="5820"/>
              <a:ext cx="16361"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6662" y="2421"/>
              <a:ext cx="1119" cy="3399"/>
            </a:xfrm>
            <a:prstGeom prst="rect">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12" name="文本框 11"/>
            <p:cNvSpPr txBox="1"/>
            <p:nvPr/>
          </p:nvSpPr>
          <p:spPr>
            <a:xfrm>
              <a:off x="3058" y="3010"/>
              <a:ext cx="13230" cy="2222"/>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200" dirty="0">
                  <a:solidFill>
                    <a:srgbClr val="E61F1E"/>
                  </a:solidFill>
                  <a:latin typeface="Cambria" panose="02040503050406030204" charset="0"/>
                  <a:ea typeface="黑体" panose="02010609060101010101" charset="-122"/>
                  <a:cs typeface="阿里巴巴普惠体" panose="00020600040101010101" charset="-122"/>
                  <a:sym typeface="+mn-ea"/>
                </a:rPr>
                <a:t>军国主义是政治的，更是思想的、文化的以及社会心理的。战后的日本没有完成彻底清除军国主义余孽遗毒的任务，这是亚洲的真正危险所在。</a:t>
              </a:r>
              <a:endParaRPr lang="zh-CN" altLang="en-US" sz="2200" dirty="0">
                <a:solidFill>
                  <a:srgbClr val="E61F1E"/>
                </a:solidFill>
                <a:latin typeface="Cambria" panose="02040503050406030204" charset="0"/>
                <a:ea typeface="黑体" panose="02010609060101010101" charset="-122"/>
                <a:cs typeface="阿里巴巴普惠体" panose="00020600040101010101" charset="-122"/>
                <a:sym typeface="+mn-ea"/>
              </a:endParaRPr>
            </a:p>
          </p:txBody>
        </p:sp>
      </p:grpSp>
      <p:grpSp>
        <p:nvGrpSpPr>
          <p:cNvPr id="22" name="组合 21"/>
          <p:cNvGrpSpPr/>
          <p:nvPr/>
        </p:nvGrpSpPr>
        <p:grpSpPr>
          <a:xfrm>
            <a:off x="909321" y="4069080"/>
            <a:ext cx="10380980" cy="1746250"/>
            <a:chOff x="1432" y="6408"/>
            <a:chExt cx="16348" cy="2750"/>
          </a:xfrm>
        </p:grpSpPr>
        <p:sp>
          <p:nvSpPr>
            <p:cNvPr id="16" name="任意多边形: 形状 14"/>
            <p:cNvSpPr/>
            <p:nvPr/>
          </p:nvSpPr>
          <p:spPr>
            <a:xfrm>
              <a:off x="1432" y="6408"/>
              <a:ext cx="16348" cy="275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sp>
          <p:nvSpPr>
            <p:cNvPr id="17" name="文本框 16"/>
            <p:cNvSpPr txBox="1"/>
            <p:nvPr/>
          </p:nvSpPr>
          <p:spPr>
            <a:xfrm>
              <a:off x="1709" y="6673"/>
              <a:ext cx="15780" cy="2034"/>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近年来，日本不断突破和平宪法的限制，推动军力建设，甚至以种种借口图谋发展进攻性武器，试图恢复所谓“军政大国地位”，严重危害地区和平稳定，必须引起国际社会高度警惕。</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5" name="组合 14"/>
          <p:cNvGrpSpPr/>
          <p:nvPr/>
        </p:nvGrpSpPr>
        <p:grpSpPr>
          <a:xfrm>
            <a:off x="668655" y="1162687"/>
            <a:ext cx="10622280" cy="2533015"/>
            <a:chOff x="1053" y="1831"/>
            <a:chExt cx="16728" cy="3989"/>
          </a:xfrm>
        </p:grpSpPr>
        <p:grpSp>
          <p:nvGrpSpPr>
            <p:cNvPr id="2" name="组合 1"/>
            <p:cNvGrpSpPr/>
            <p:nvPr/>
          </p:nvGrpSpPr>
          <p:grpSpPr>
            <a:xfrm>
              <a:off x="1053" y="1831"/>
              <a:ext cx="1611" cy="2179"/>
              <a:chOff x="535830" y="2071349"/>
              <a:chExt cx="812617" cy="1099334"/>
            </a:xfrm>
          </p:grpSpPr>
          <p:sp>
            <p:nvSpPr>
              <p:cNvPr id="5" name="星形: 五角 3"/>
              <p:cNvSpPr/>
              <p:nvPr/>
            </p:nvSpPr>
            <p:spPr>
              <a:xfrm rot="21206375">
                <a:off x="866752" y="2753406"/>
                <a:ext cx="335527" cy="335527"/>
              </a:xfrm>
              <a:prstGeom prst="star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6" name="星形: 五角 4"/>
              <p:cNvSpPr/>
              <p:nvPr/>
            </p:nvSpPr>
            <p:spPr>
              <a:xfrm rot="563697">
                <a:off x="535830" y="2071349"/>
                <a:ext cx="608267" cy="608267"/>
              </a:xfrm>
              <a:prstGeom prst="star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7" name="星形: 五角 5"/>
              <p:cNvSpPr/>
              <p:nvPr/>
            </p:nvSpPr>
            <p:spPr>
              <a:xfrm rot="21206375">
                <a:off x="1159935" y="2982171"/>
                <a:ext cx="188512" cy="188512"/>
              </a:xfrm>
              <a:prstGeom prst="star5">
                <a:avLst>
                  <a:gd name="adj" fmla="val 24134"/>
                  <a:gd name="hf" fmla="val 105146"/>
                  <a:gd name="vf" fmla="val 110557"/>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grpSp>
        <p:cxnSp>
          <p:nvCxnSpPr>
            <p:cNvPr id="8" name="直接连接符 7"/>
            <p:cNvCxnSpPr/>
            <p:nvPr/>
          </p:nvCxnSpPr>
          <p:spPr>
            <a:xfrm>
              <a:off x="1419" y="3775"/>
              <a:ext cx="0" cy="204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2571" y="2421"/>
              <a:ext cx="15209"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419" y="5820"/>
              <a:ext cx="16361"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6662" y="2421"/>
              <a:ext cx="1119" cy="3399"/>
            </a:xfrm>
            <a:prstGeom prst="rect">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12" name="文本框 11"/>
            <p:cNvSpPr txBox="1"/>
            <p:nvPr/>
          </p:nvSpPr>
          <p:spPr>
            <a:xfrm>
              <a:off x="3058" y="3010"/>
              <a:ext cx="13230" cy="2222"/>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200" dirty="0">
                  <a:solidFill>
                    <a:srgbClr val="E61F1E"/>
                  </a:solidFill>
                  <a:latin typeface="Cambria" panose="02040503050406030204" charset="0"/>
                  <a:ea typeface="黑体" panose="02010609060101010101" charset="-122"/>
                  <a:cs typeface="阿里巴巴普惠体" panose="00020600040101010101" charset="-122"/>
                  <a:sym typeface="+mn-ea"/>
                </a:rPr>
                <a:t>美国作为二战战胜国，在对待日本的问题上未能坚守正义。二战后，美国为扶植日本对抗中苏，对日本军国主义残余势力采取姑息纵容的态度。</a:t>
              </a:r>
              <a:endParaRPr lang="zh-CN" altLang="en-US" sz="2200" dirty="0">
                <a:solidFill>
                  <a:srgbClr val="E61F1E"/>
                </a:solidFill>
                <a:latin typeface="Cambria" panose="02040503050406030204" charset="0"/>
                <a:ea typeface="黑体" panose="02010609060101010101" charset="-122"/>
                <a:cs typeface="阿里巴巴普惠体" panose="00020600040101010101" charset="-122"/>
                <a:sym typeface="+mn-ea"/>
              </a:endParaRPr>
            </a:p>
          </p:txBody>
        </p:sp>
      </p:grpSp>
      <p:sp>
        <p:nvSpPr>
          <p:cNvPr id="11" name="文本框 10"/>
          <p:cNvSpPr txBox="1"/>
          <p:nvPr/>
        </p:nvSpPr>
        <p:spPr>
          <a:xfrm>
            <a:off x="989966" y="4067175"/>
            <a:ext cx="5905500" cy="20916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东京审判中，美国便包庇一些本应受到严惩的日本战犯，使他们逃脱了正义的审判，为日本日后否认侵略历史埋下隐患。美国为维护全球霸权，加紧推行所谓“印太战略”，极力拉拢日本当局，对其“军事松绑”，已成为地区和平的最大乱源。</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16" name="矩形 15"/>
          <p:cNvSpPr/>
          <p:nvPr/>
        </p:nvSpPr>
        <p:spPr>
          <a:xfrm>
            <a:off x="6952615" y="4143375"/>
            <a:ext cx="4343400" cy="2000250"/>
          </a:xfrm>
          <a:prstGeom prst="rect">
            <a:avLst/>
          </a:prstGeom>
          <a:blipFill rotWithShape="1">
            <a:blip r:embed="rId2"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2" name="矩形: 圆角 2"/>
          <p:cNvSpPr/>
          <p:nvPr/>
        </p:nvSpPr>
        <p:spPr>
          <a:xfrm>
            <a:off x="746760" y="1551306"/>
            <a:ext cx="10698480" cy="4717415"/>
          </a:xfrm>
          <a:prstGeom prst="roundRect">
            <a:avLst>
              <a:gd name="adj" fmla="val 3482"/>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mbria" panose="02040503050406030204" charset="0"/>
              <a:ea typeface="黑体" panose="02010609060101010101" charset="-122"/>
              <a:cs typeface="阿里巴巴普惠体" panose="00020600040101010101" charset="-122"/>
            </a:endParaRPr>
          </a:p>
        </p:txBody>
      </p:sp>
      <p:grpSp>
        <p:nvGrpSpPr>
          <p:cNvPr id="15" name="组合 14"/>
          <p:cNvGrpSpPr/>
          <p:nvPr/>
        </p:nvGrpSpPr>
        <p:grpSpPr>
          <a:xfrm>
            <a:off x="318772" y="1849122"/>
            <a:ext cx="5468621" cy="610235"/>
            <a:chOff x="3094063" y="1501132"/>
            <a:chExt cx="2839074" cy="369215"/>
          </a:xfrm>
        </p:grpSpPr>
        <p:sp>
          <p:nvSpPr>
            <p:cNvPr id="16" name="矩形: 圆角 19"/>
            <p:cNvSpPr/>
            <p:nvPr>
              <p:custDataLst>
                <p:tags r:id="rId2"/>
              </p:custDataLst>
            </p:nvPr>
          </p:nvSpPr>
          <p:spPr>
            <a:xfrm>
              <a:off x="3199885" y="1501132"/>
              <a:ext cx="2664681" cy="369215"/>
            </a:xfrm>
            <a:prstGeom prst="roundRect">
              <a:avLst>
                <a:gd name="adj" fmla="val 2642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en-US" altLang="zh-CN" sz="2400" dirty="0">
                <a:latin typeface="Cambria" panose="02040503050406030204" charset="0"/>
                <a:ea typeface="黑体" panose="02010609060101010101" charset="-122"/>
                <a:cs typeface="思源宋体 CN Heavy" panose="02020900000000000000" charset="-122"/>
                <a:sym typeface="+mn-ea"/>
              </a:endParaRPr>
            </a:p>
          </p:txBody>
        </p:sp>
        <p:sp>
          <p:nvSpPr>
            <p:cNvPr id="22" name="矩形 21"/>
            <p:cNvSpPr/>
            <p:nvPr>
              <p:custDataLst>
                <p:tags r:id="rId3"/>
              </p:custDataLst>
            </p:nvPr>
          </p:nvSpPr>
          <p:spPr>
            <a:xfrm>
              <a:off x="3094063" y="1568367"/>
              <a:ext cx="2839074" cy="291991"/>
            </a:xfrm>
            <a:prstGeom prst="rect">
              <a:avLst/>
            </a:prstGeom>
            <a:noFill/>
            <a:ln>
              <a:noFill/>
            </a:ln>
            <a:effectLst>
              <a:outerShdw blurRad="127000" dist="63500" dir="2700000" algn="tl" rotWithShape="0">
                <a:srgbClr val="F34747">
                  <a:alpha val="40000"/>
                </a:srgbClr>
              </a:outerShdw>
            </a:effectLst>
            <a:extLst>
              <a:ext uri="{909E8E84-426E-40DD-AFC4-6F175D3DCCD1}">
                <a14:hiddenFill xmlns:a14="http://schemas.microsoft.com/office/drawing/2010/main">
                  <a:gradFill>
                    <a:gsLst>
                      <a:gs pos="2752">
                        <a:srgbClr val="F34747"/>
                      </a:gs>
                      <a:gs pos="57000">
                        <a:srgbClr val="E1100F"/>
                      </a:gs>
                      <a:gs pos="100000">
                        <a:srgbClr val="B4040E"/>
                      </a:gs>
                    </a:gsLst>
                    <a:lin ang="2700000" scaled="1"/>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zh-CN" altLang="en-US" sz="2400" dirty="0">
                  <a:latin typeface="Cambria" panose="02040503050406030204" charset="0"/>
                  <a:ea typeface="黑体" panose="02010609060101010101" charset="-122"/>
                  <a:cs typeface="思源宋体 CN Heavy" panose="02020900000000000000" charset="-122"/>
                  <a:sym typeface="+mn-ea"/>
                </a:rPr>
                <a:t>铭记历史：坚定捍卫世界和平</a:t>
              </a: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grpSp>
      <p:sp>
        <p:nvSpPr>
          <p:cNvPr id="25" name="文本框 24"/>
          <p:cNvSpPr txBox="1"/>
          <p:nvPr/>
        </p:nvSpPr>
        <p:spPr>
          <a:xfrm>
            <a:off x="1137921" y="2911476"/>
            <a:ext cx="6438900" cy="2491740"/>
          </a:xfrm>
          <a:prstGeom prst="rect">
            <a:avLst/>
          </a:prstGeom>
          <a:noFill/>
        </p:spPr>
        <p:txBody>
          <a:bodyPr wrap="square" rtlCol="0">
            <a:spAutoFit/>
          </a:bodyPr>
          <a:lstStyle/>
          <a:p>
            <a:pPr lvl="0" algn="l">
              <a:lnSpc>
                <a:spcPct val="130000"/>
              </a:lnSpc>
              <a:spcBef>
                <a:spcPts val="0"/>
              </a:spcBef>
              <a:spcAft>
                <a:spcPts val="0"/>
              </a:spcAft>
              <a:buClrTx/>
              <a:buSzTx/>
              <a:buFontTx/>
            </a:pP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不尊重历史的人，注定要重犯历史的错误。</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”80</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余年前，面对经济大萧条、法西斯主义上台、军事扩张大行其道，国际社会尤其是英、法、美等西方大国在经济上以邻为壑、高筑关税壁垒，在政治上采取</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只顾自己、不管他人</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只看眼前、无视长远</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的绥靖政策，最终引致二战全面爆发，在历史上留下不光彩的一页。</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7" name="图片 6" descr="51miz-E829803-F0D018AC"/>
          <p:cNvPicPr>
            <a:picLocks noChangeAspect="1"/>
          </p:cNvPicPr>
          <p:nvPr/>
        </p:nvPicPr>
        <p:blipFill>
          <a:blip r:embed="rId4" cstate="email"/>
          <a:stretch>
            <a:fillRect/>
          </a:stretch>
        </p:blipFill>
        <p:spPr>
          <a:xfrm>
            <a:off x="7576821" y="1047116"/>
            <a:ext cx="4827905" cy="581088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cxnSp>
        <p:nvCxnSpPr>
          <p:cNvPr id="8" name="直接连接符 7"/>
          <p:cNvCxnSpPr/>
          <p:nvPr>
            <p:custDataLst>
              <p:tags r:id="rId2"/>
            </p:custDataLst>
          </p:nvPr>
        </p:nvCxnSpPr>
        <p:spPr>
          <a:xfrm>
            <a:off x="4669973" y="1060813"/>
            <a:ext cx="0" cy="521589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矩形: 圆角 16"/>
          <p:cNvSpPr/>
          <p:nvPr>
            <p:custDataLst>
              <p:tags r:id="rId3"/>
            </p:custDataLst>
          </p:nvPr>
        </p:nvSpPr>
        <p:spPr>
          <a:xfrm>
            <a:off x="4302761" y="1367790"/>
            <a:ext cx="2485391" cy="533400"/>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zh-CN" altLang="en-US" sz="2400" dirty="0">
                <a:latin typeface="Cambria" panose="02040503050406030204" charset="0"/>
                <a:ea typeface="黑体" panose="02010609060101010101" charset="-122"/>
                <a:cs typeface="思源宋体 CN Heavy" panose="02020900000000000000" charset="-122"/>
                <a:sym typeface="+mn-ea"/>
              </a:rPr>
              <a:t>今时今日</a:t>
            </a: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16" name="文本框 15"/>
          <p:cNvSpPr txBox="1"/>
          <p:nvPr>
            <p:custDataLst>
              <p:tags r:id="rId4"/>
            </p:custDataLst>
          </p:nvPr>
        </p:nvSpPr>
        <p:spPr>
          <a:xfrm>
            <a:off x="5123181" y="2205991"/>
            <a:ext cx="5986780" cy="16916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人类再次走到了十字路口。从全球经济增长乏力，到逆全球化浪潮愈演愈烈；从地区冲突和局部战争多点爆发，到霸权主义甚嚣尘上……延续至今的战后和平受到前所未有的严峻挑战。</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2" name="矩形: 圆角 16"/>
          <p:cNvSpPr/>
          <p:nvPr>
            <p:custDataLst>
              <p:tags r:id="rId5"/>
            </p:custDataLst>
          </p:nvPr>
        </p:nvSpPr>
        <p:spPr>
          <a:xfrm>
            <a:off x="4302761" y="4149090"/>
            <a:ext cx="2485391" cy="533400"/>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r>
              <a:rPr lang="zh-CN" altLang="en-US" sz="2400" dirty="0">
                <a:latin typeface="Cambria" panose="02040503050406030204" charset="0"/>
                <a:ea typeface="黑体" panose="02010609060101010101" charset="-122"/>
                <a:cs typeface="思源宋体 CN Heavy" panose="02020900000000000000" charset="-122"/>
                <a:sym typeface="+mn-ea"/>
              </a:rPr>
              <a:t>在此背景下</a:t>
            </a: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5" name="文本框 4"/>
          <p:cNvSpPr txBox="1"/>
          <p:nvPr>
            <p:custDataLst>
              <p:tags r:id="rId6"/>
            </p:custDataLst>
          </p:nvPr>
        </p:nvSpPr>
        <p:spPr>
          <a:xfrm>
            <a:off x="5123181" y="4987290"/>
            <a:ext cx="5986780" cy="12915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我们更有必要对历史正本清源，深刻汲取二战的惨痛教训，这不仅是对历史负责，也是对人类社会的未来负责。</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6" name="图片 5" descr="1004994"/>
          <p:cNvPicPr>
            <a:picLocks noChangeAspect="1"/>
          </p:cNvPicPr>
          <p:nvPr/>
        </p:nvPicPr>
        <p:blipFill>
          <a:blip r:embed="rId7" cstate="email"/>
          <a:stretch>
            <a:fillRect/>
          </a:stretch>
        </p:blipFill>
        <p:spPr>
          <a:xfrm flipH="1">
            <a:off x="-200660" y="2494915"/>
            <a:ext cx="5323205" cy="522478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6" grpId="0"/>
      <p:bldP spid="2" grpId="0" bldLvl="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5" name="组合 4"/>
          <p:cNvGrpSpPr/>
          <p:nvPr/>
        </p:nvGrpSpPr>
        <p:grpSpPr>
          <a:xfrm>
            <a:off x="909321" y="4191636"/>
            <a:ext cx="10259060" cy="1813560"/>
            <a:chOff x="1432" y="6601"/>
            <a:chExt cx="16156" cy="2856"/>
          </a:xfrm>
        </p:grpSpPr>
        <p:sp>
          <p:nvSpPr>
            <p:cNvPr id="15" name="任意多边形: 形状 14"/>
            <p:cNvSpPr/>
            <p:nvPr/>
          </p:nvSpPr>
          <p:spPr>
            <a:xfrm>
              <a:off x="1432" y="6601"/>
              <a:ext cx="16156" cy="2856"/>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sp>
          <p:nvSpPr>
            <p:cNvPr id="2" name="文本框 1"/>
            <p:cNvSpPr txBox="1"/>
            <p:nvPr/>
          </p:nvSpPr>
          <p:spPr>
            <a:xfrm>
              <a:off x="1962" y="7058"/>
              <a:ext cx="15227" cy="2034"/>
            </a:xfrm>
            <a:prstGeom prst="rect">
              <a:avLst/>
            </a:prstGeom>
            <a:noFill/>
          </p:spPr>
          <p:txBody>
            <a:bodyPr wrap="square" rtlCol="0">
              <a:spAutoFit/>
            </a:bodyPr>
            <a:lstStyle/>
            <a:p>
              <a:pPr lvl="0" algn="l">
                <a:lnSpc>
                  <a:spcPct val="130000"/>
                </a:lnSpc>
                <a:spcBef>
                  <a:spcPts val="0"/>
                </a:spcBef>
                <a:spcAft>
                  <a:spcPts val="0"/>
                </a:spcAft>
                <a:buClrTx/>
                <a:buSzTx/>
                <a:buFontTx/>
              </a:pP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近年来，中国在多个国际场合阐述“人类命运共同体”理念，提出</a:t>
              </a:r>
              <a:r>
                <a:rPr lang="en-US" altLang="zh-CN" sz="2000" u="sng" dirty="0">
                  <a:solidFill>
                    <a:srgbClr val="E61F1E"/>
                  </a:solidFill>
                  <a:latin typeface="Cambria" panose="02040503050406030204" charset="0"/>
                  <a:ea typeface="黑体" panose="02010609060101010101" charset="-122"/>
                  <a:cs typeface="阿里巴巴普惠体" panose="00020600040101010101" charset="-122"/>
                  <a:sym typeface="+mn-ea"/>
                </a:rPr>
                <a:t>全球发展倡议、全球安全倡议、全球文明倡议</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，从发展、安全、文明3个维度指明人类社会前进方向，表达中国政府和人民同世界并肩前行、携手共进的坚强信念。</a:t>
              </a:r>
              <a:endPar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grpSp>
        <p:nvGrpSpPr>
          <p:cNvPr id="8" name="组合 7"/>
          <p:cNvGrpSpPr/>
          <p:nvPr/>
        </p:nvGrpSpPr>
        <p:grpSpPr>
          <a:xfrm>
            <a:off x="963929" y="1699262"/>
            <a:ext cx="6369051" cy="1915795"/>
            <a:chOff x="1518" y="2676"/>
            <a:chExt cx="7696" cy="2315"/>
          </a:xfrm>
        </p:grpSpPr>
        <p:sp>
          <p:nvSpPr>
            <p:cNvPr id="6" name="平行四边形 5"/>
            <p:cNvSpPr/>
            <p:nvPr/>
          </p:nvSpPr>
          <p:spPr>
            <a:xfrm>
              <a:off x="1518" y="2676"/>
              <a:ext cx="3981" cy="2315"/>
            </a:xfrm>
            <a:prstGeom prst="parallelogram">
              <a:avLst/>
            </a:prstGeom>
            <a:blipFill rotWithShape="1">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7" name="平行四边形 6"/>
            <p:cNvSpPr/>
            <p:nvPr/>
          </p:nvSpPr>
          <p:spPr>
            <a:xfrm>
              <a:off x="5233" y="2676"/>
              <a:ext cx="3981" cy="2315"/>
            </a:xfrm>
            <a:prstGeom prst="parallelogram">
              <a:avLst/>
            </a:prstGeom>
            <a:blipFill rotWithShape="1">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11" name="文本框 10"/>
          <p:cNvSpPr txBox="1"/>
          <p:nvPr/>
        </p:nvSpPr>
        <p:spPr>
          <a:xfrm>
            <a:off x="7581265" y="1666875"/>
            <a:ext cx="3657600" cy="2091690"/>
          </a:xfrm>
          <a:prstGeom prst="rect">
            <a:avLst/>
          </a:prstGeom>
          <a:noFill/>
        </p:spPr>
        <p:txBody>
          <a:bodyPr wrap="square" rtlCol="0">
            <a:spAutoFit/>
          </a:bodyPr>
          <a:lstStyle/>
          <a:p>
            <a:pPr lvl="0" algn="l">
              <a:lnSpc>
                <a:spcPct val="130000"/>
              </a:lnSpc>
              <a:spcBef>
                <a:spcPts val="0"/>
              </a:spcBef>
              <a:spcAft>
                <a:spcPts val="0"/>
              </a:spcAft>
              <a:buClrTx/>
              <a:buSzTx/>
              <a:buFontTx/>
            </a:pP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作为世界反法西斯战争的重要参与者和贡献者，中国始终是战后秩序的维护者，始终坚定不移维护以联合国为核心的国际体系。</a:t>
            </a:r>
            <a:endPar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2"/>
          <p:cNvSpPr/>
          <p:nvPr/>
        </p:nvSpPr>
        <p:spPr>
          <a:xfrm>
            <a:off x="5869306" y="1600835"/>
            <a:ext cx="5157471" cy="4455160"/>
          </a:xfrm>
          <a:prstGeom prst="roundRect">
            <a:avLst>
              <a:gd name="adj" fmla="val 3482"/>
            </a:avLst>
          </a:pr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Overflow="overflow" horzOverflow="overflow" vert="horz" wrap="square" lIns="608769" tIns="432000" rIns="608769" bIns="113792" numCol="1" spcCol="1270" rtlCol="0" fromWordArt="0" anchor="t" anchorCtr="0" forceAA="0" compatLnSpc="1">
            <a:noAutofit/>
          </a:bodyPr>
          <a:lstStyle/>
          <a:p>
            <a:pPr lvl="0" algn="l"/>
            <a:endParaRPr>
              <a:cs typeface="阿里巴巴普惠体" panose="00020600040101010101" charset="-122"/>
              <a:sym typeface="+mn-ea"/>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28" name="矩形 27"/>
          <p:cNvSpPr/>
          <p:nvPr/>
        </p:nvSpPr>
        <p:spPr>
          <a:xfrm>
            <a:off x="1004571" y="2472789"/>
            <a:ext cx="5095811" cy="230445"/>
          </a:xfrm>
          <a:prstGeom prst="rect">
            <a:avLst/>
          </a:prstGeom>
          <a:gradFill flip="none" rotWithShape="1">
            <a:gsLst>
              <a:gs pos="99083">
                <a:srgbClr val="FDE7E7">
                  <a:alpha val="0"/>
                </a:srgbClr>
              </a:gs>
              <a:gs pos="0">
                <a:srgbClr val="F9BD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 name="文本框 12"/>
          <p:cNvSpPr txBox="1"/>
          <p:nvPr/>
        </p:nvSpPr>
        <p:spPr>
          <a:xfrm>
            <a:off x="1137921" y="1731012"/>
            <a:ext cx="4731385" cy="953135"/>
          </a:xfrm>
          <a:prstGeom prst="rect">
            <a:avLst/>
          </a:prstGeom>
          <a:noFill/>
        </p:spPr>
        <p:txBody>
          <a:bodyPr wrap="square">
            <a:spAutoFit/>
          </a:bodyPr>
          <a:lstStyle/>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光明每前进一分，</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黑暗便后退一分。</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p:txBody>
      </p:sp>
      <p:pic>
        <p:nvPicPr>
          <p:cNvPr id="6" name="图片 5" descr="51miz-E841634-2A13232F"/>
          <p:cNvPicPr>
            <a:picLocks noChangeAspect="1"/>
          </p:cNvPicPr>
          <p:nvPr/>
        </p:nvPicPr>
        <p:blipFill>
          <a:blip r:embed="rId2" cstate="email"/>
          <a:stretch>
            <a:fillRect/>
          </a:stretch>
        </p:blipFill>
        <p:spPr>
          <a:xfrm>
            <a:off x="9770112" y="1490347"/>
            <a:ext cx="1256665" cy="819785"/>
          </a:xfrm>
          <a:prstGeom prst="rect">
            <a:avLst/>
          </a:prstGeom>
        </p:spPr>
      </p:pic>
      <p:sp>
        <p:nvSpPr>
          <p:cNvPr id="19" name="文本框 18"/>
          <p:cNvSpPr txBox="1"/>
          <p:nvPr>
            <p:custDataLst>
              <p:tags r:id="rId3"/>
            </p:custDataLst>
          </p:nvPr>
        </p:nvSpPr>
        <p:spPr>
          <a:xfrm>
            <a:off x="1004570" y="3190876"/>
            <a:ext cx="4222751" cy="24917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二战的胜利不是凭空得来的。当法西斯的魔焰肆虐全球之时，是中国、苏联、美国、英国等众多国家相互支持、共同抵抗，才最终力挽狂澜战胜法西斯轴心国集团，重建战后的和平与秩序。</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20" name="矩形: 圆角 19"/>
          <p:cNvSpPr/>
          <p:nvPr>
            <p:custDataLst>
              <p:tags r:id="rId4"/>
            </p:custDataLst>
          </p:nvPr>
        </p:nvSpPr>
        <p:spPr>
          <a:xfrm>
            <a:off x="5645150" y="1875157"/>
            <a:ext cx="2734311" cy="597535"/>
          </a:xfrm>
          <a:prstGeom prst="roundRect">
            <a:avLst>
              <a:gd name="adj" fmla="val 2642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ctr" anchorCtr="0" forceAA="0" compatLnSpc="1">
            <a:noAutofit/>
          </a:bodyPr>
          <a:lstStyle/>
          <a:p>
            <a:pPr lvl="0" algn="ctr">
              <a:lnSpc>
                <a:spcPct val="150000"/>
              </a:lnSpc>
              <a:buClrTx/>
              <a:buSzTx/>
              <a:buFontTx/>
            </a:pPr>
            <a:r>
              <a:rPr lang="zh-CN" altLang="en-US" sz="2400" dirty="0">
                <a:latin typeface="Cambria" panose="02040503050406030204" charset="0"/>
                <a:ea typeface="黑体" panose="02010609060101010101" charset="-122"/>
                <a:cs typeface="思源宋体 CN Heavy" panose="02020900000000000000" charset="-122"/>
                <a:sym typeface="+mn-ea"/>
              </a:rPr>
              <a:t>中国力量</a:t>
            </a: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7" name="文本框 6"/>
          <p:cNvSpPr txBox="1"/>
          <p:nvPr/>
        </p:nvSpPr>
        <p:spPr>
          <a:xfrm>
            <a:off x="6111240" y="2853057"/>
            <a:ext cx="4744720" cy="24917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当今中国提出的理念、倡议和方案，都是在回答人类和平与发展最紧要的问题，是在守护国际社会的公道正义，体现了构建人类命运共同体的崇高目标，为实现各国共同安全与发展提供可行之径，为变乱交织的世界照亮前行之路。</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9" grpId="0"/>
      <p:bldP spid="20" grpId="0" bldLvl="0" animBg="1"/>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坚定捍卫二战胜利成果</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02.</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2" name="矩形 1"/>
          <p:cNvSpPr/>
          <p:nvPr/>
        </p:nvSpPr>
        <p:spPr>
          <a:xfrm>
            <a:off x="619126" y="1288415"/>
            <a:ext cx="11047095" cy="2345690"/>
          </a:xfrm>
          <a:prstGeom prst="rect">
            <a:avLst/>
          </a:prstGeom>
          <a:blipFill rotWithShape="1">
            <a:blip r:embed="rId2" cstate="email"/>
            <a:stretch>
              <a:fillRect/>
            </a:stretch>
          </a:bli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20" name="矩形: 圆角 19"/>
          <p:cNvSpPr/>
          <p:nvPr>
            <p:custDataLst>
              <p:tags r:id="rId3"/>
            </p:custDataLst>
          </p:nvPr>
        </p:nvSpPr>
        <p:spPr>
          <a:xfrm>
            <a:off x="2967355" y="3058160"/>
            <a:ext cx="6256020" cy="741680"/>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ctr" anchorCtr="0" forceAA="0" compatLnSpc="1">
            <a:noAutofit/>
          </a:bodyPr>
          <a:lstStyle/>
          <a:p>
            <a:pPr lvl="0" algn="ctr">
              <a:lnSpc>
                <a:spcPct val="150000"/>
              </a:lnSpc>
              <a:buClrTx/>
              <a:buSzTx/>
              <a:buFontTx/>
            </a:pPr>
            <a:r>
              <a:rPr lang="zh-CN" altLang="en-US" sz="2400" dirty="0">
                <a:latin typeface="Cambria" panose="02040503050406030204" charset="0"/>
                <a:ea typeface="黑体" panose="02010609060101010101" charset="-122"/>
                <a:cs typeface="思源宋体 CN Heavy" panose="02020900000000000000" charset="-122"/>
                <a:sym typeface="+mn-ea"/>
              </a:rPr>
              <a:t>牢记历史，面向未来</a:t>
            </a: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5" name="文本框 4"/>
          <p:cNvSpPr txBox="1"/>
          <p:nvPr/>
        </p:nvSpPr>
        <p:spPr>
          <a:xfrm>
            <a:off x="726440" y="4309111"/>
            <a:ext cx="10708640" cy="1691640"/>
          </a:xfrm>
          <a:prstGeom prst="rect">
            <a:avLst/>
          </a:prstGeom>
          <a:noFill/>
        </p:spPr>
        <p:txBody>
          <a:bodyPr wrap="square" rtlCol="0">
            <a:spAutoFit/>
          </a:bodyPr>
          <a:lstStyle/>
          <a:p>
            <a:pPr lvl="0" algn="ctr">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在这个反思战争、祈祷和平的特殊年份，我们纪念中国人民抗日战争暨世界反法西斯战争胜利80周年，目的就是要永远铭记那些为赢得和平付出的巨大牺牲，唤起世界各国人民对历史的记忆和对和平的坚守，让任何否认侵略、歪曲历史的言行在阳光下无处藏身，让永不再战、持久和平的信念深入人心。</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6"/>
          <p:cNvPicPr>
            <a:picLocks noChangeAspect="1"/>
          </p:cNvPicPr>
          <p:nvPr/>
        </p:nvPicPr>
        <p:blipFill>
          <a:blip r:embed="rId1" cstate="email"/>
          <a:srcRect t="10728" b="24539"/>
          <a:stretch>
            <a:fillRect/>
          </a:stretch>
        </p:blipFill>
        <p:spPr>
          <a:xfrm>
            <a:off x="7057392" y="1459232"/>
            <a:ext cx="6301105" cy="6119495"/>
          </a:xfrm>
          <a:prstGeom prst="rect">
            <a:avLst/>
          </a:prstGeom>
        </p:spPr>
      </p:pic>
      <p:pic>
        <p:nvPicPr>
          <p:cNvPr id="8" name="图片 7" descr="06"/>
          <p:cNvPicPr>
            <a:picLocks noChangeAspect="1"/>
          </p:cNvPicPr>
          <p:nvPr/>
        </p:nvPicPr>
        <p:blipFill>
          <a:blip r:embed="rId2" cstate="email"/>
          <a:stretch>
            <a:fillRect/>
          </a:stretch>
        </p:blipFill>
        <p:spPr>
          <a:xfrm>
            <a:off x="2" y="2"/>
            <a:ext cx="3630295" cy="2320925"/>
          </a:xfrm>
          <a:prstGeom prst="rect">
            <a:avLst/>
          </a:prstGeom>
        </p:spPr>
      </p:pic>
      <p:sp>
        <p:nvSpPr>
          <p:cNvPr id="5" name="标题 1"/>
          <p:cNvSpPr txBox="1"/>
          <p:nvPr/>
        </p:nvSpPr>
        <p:spPr>
          <a:xfrm>
            <a:off x="240665" y="2485390"/>
            <a:ext cx="10078720" cy="2553335"/>
          </a:xfrm>
          <a:prstGeom prst="rect">
            <a:avLst/>
          </a:prstGeom>
          <a:noFill/>
        </p:spPr>
        <p:txBody>
          <a:bodyPr vert="horz" wrap="square" lIns="91440" tIns="45720" rIns="91440" bIns="45720" rtlCol="0" anchor="t">
            <a:spAutoFit/>
          </a:bodyPr>
          <a:lstStyle/>
          <a:p>
            <a:pPr lvl="0" algn="l">
              <a:buClrTx/>
              <a:buSzTx/>
              <a:buFontTx/>
            </a:pPr>
            <a:r>
              <a:rPr lang="zh-CN" altLang="en-US" sz="80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rPr>
              <a:t>大力弘扬</a:t>
            </a:r>
            <a:endParaRPr lang="zh-CN" altLang="en-US" sz="80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endParaRPr>
          </a:p>
          <a:p>
            <a:pPr lvl="0" algn="l">
              <a:buClrTx/>
              <a:buSzTx/>
              <a:buFontTx/>
            </a:pPr>
            <a:r>
              <a:rPr lang="zh-CN" altLang="en-US" sz="80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rPr>
              <a:t>伟大抗战精神</a:t>
            </a:r>
            <a:endParaRPr lang="zh-CN" altLang="en-US" sz="80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endParaRPr>
          </a:p>
        </p:txBody>
      </p:sp>
      <p:grpSp>
        <p:nvGrpSpPr>
          <p:cNvPr id="132" name="组合 131"/>
          <p:cNvGrpSpPr/>
          <p:nvPr/>
        </p:nvGrpSpPr>
        <p:grpSpPr>
          <a:xfrm rot="5400000">
            <a:off x="11188067" y="630557"/>
            <a:ext cx="727075" cy="450215"/>
            <a:chOff x="8933" y="1221"/>
            <a:chExt cx="1008" cy="624"/>
          </a:xfrm>
          <a:gradFill>
            <a:gsLst>
              <a:gs pos="0">
                <a:srgbClr val="F8E4B8">
                  <a:alpha val="0"/>
                </a:srgbClr>
              </a:gs>
              <a:gs pos="100000">
                <a:srgbClr val="FEB757"/>
              </a:gs>
            </a:gsLst>
            <a:lin ang="10800000" scaled="0"/>
          </a:gradFill>
        </p:grpSpPr>
        <p:sp>
          <p:nvSpPr>
            <p:cNvPr id="133" name="椭圆 132"/>
            <p:cNvSpPr/>
            <p:nvPr>
              <p:custDataLst>
                <p:tags r:id="rId3"/>
              </p:custDataLst>
            </p:nvPr>
          </p:nvSpPr>
          <p:spPr>
            <a:xfrm rot="16200000" flipH="1">
              <a:off x="9291"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4" name="椭圆 133"/>
            <p:cNvSpPr/>
            <p:nvPr>
              <p:custDataLst>
                <p:tags r:id="rId4"/>
              </p:custDataLst>
            </p:nvPr>
          </p:nvSpPr>
          <p:spPr>
            <a:xfrm rot="16200000" flipH="1">
              <a:off x="941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5" name="椭圆 134"/>
            <p:cNvSpPr/>
            <p:nvPr>
              <p:custDataLst>
                <p:tags r:id="rId5"/>
              </p:custDataLst>
            </p:nvPr>
          </p:nvSpPr>
          <p:spPr>
            <a:xfrm rot="16200000" flipH="1">
              <a:off x="9529"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6" name="椭圆 135"/>
            <p:cNvSpPr/>
            <p:nvPr>
              <p:custDataLst>
                <p:tags r:id="rId6"/>
              </p:custDataLst>
            </p:nvPr>
          </p:nvSpPr>
          <p:spPr>
            <a:xfrm rot="16200000" flipH="1">
              <a:off x="9648"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7" name="椭圆 136"/>
            <p:cNvSpPr/>
            <p:nvPr>
              <p:custDataLst>
                <p:tags r:id="rId7"/>
              </p:custDataLst>
            </p:nvPr>
          </p:nvSpPr>
          <p:spPr>
            <a:xfrm rot="16200000" flipH="1">
              <a:off x="9766"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8" name="椭圆 137"/>
            <p:cNvSpPr/>
            <p:nvPr>
              <p:custDataLst>
                <p:tags r:id="rId8"/>
              </p:custDataLst>
            </p:nvPr>
          </p:nvSpPr>
          <p:spPr>
            <a:xfrm rot="16200000" flipH="1">
              <a:off x="9885"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9" name="椭圆 138"/>
            <p:cNvSpPr/>
            <p:nvPr>
              <p:custDataLst>
                <p:tags r:id="rId9"/>
              </p:custDataLst>
            </p:nvPr>
          </p:nvSpPr>
          <p:spPr>
            <a:xfrm rot="16200000" flipH="1">
              <a:off x="9291"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0" name="椭圆 139"/>
            <p:cNvSpPr/>
            <p:nvPr>
              <p:custDataLst>
                <p:tags r:id="rId10"/>
              </p:custDataLst>
            </p:nvPr>
          </p:nvSpPr>
          <p:spPr>
            <a:xfrm rot="16200000" flipH="1">
              <a:off x="941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1" name="椭圆 140"/>
            <p:cNvSpPr/>
            <p:nvPr>
              <p:custDataLst>
                <p:tags r:id="rId11"/>
              </p:custDataLst>
            </p:nvPr>
          </p:nvSpPr>
          <p:spPr>
            <a:xfrm rot="16200000" flipH="1">
              <a:off x="9529"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2" name="椭圆 141"/>
            <p:cNvSpPr/>
            <p:nvPr>
              <p:custDataLst>
                <p:tags r:id="rId12"/>
              </p:custDataLst>
            </p:nvPr>
          </p:nvSpPr>
          <p:spPr>
            <a:xfrm rot="16200000" flipH="1">
              <a:off x="9648"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3" name="椭圆 142"/>
            <p:cNvSpPr/>
            <p:nvPr>
              <p:custDataLst>
                <p:tags r:id="rId13"/>
              </p:custDataLst>
            </p:nvPr>
          </p:nvSpPr>
          <p:spPr>
            <a:xfrm rot="16200000" flipH="1">
              <a:off x="9766"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4" name="椭圆 143"/>
            <p:cNvSpPr/>
            <p:nvPr>
              <p:custDataLst>
                <p:tags r:id="rId14"/>
              </p:custDataLst>
            </p:nvPr>
          </p:nvSpPr>
          <p:spPr>
            <a:xfrm rot="16200000" flipH="1">
              <a:off x="9885"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5" name="椭圆 144"/>
            <p:cNvSpPr/>
            <p:nvPr>
              <p:custDataLst>
                <p:tags r:id="rId15"/>
              </p:custDataLst>
            </p:nvPr>
          </p:nvSpPr>
          <p:spPr>
            <a:xfrm rot="16200000" flipH="1">
              <a:off x="9291"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6" name="椭圆 145"/>
            <p:cNvSpPr/>
            <p:nvPr>
              <p:custDataLst>
                <p:tags r:id="rId16"/>
              </p:custDataLst>
            </p:nvPr>
          </p:nvSpPr>
          <p:spPr>
            <a:xfrm rot="16200000" flipH="1">
              <a:off x="941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7" name="椭圆 146"/>
            <p:cNvSpPr/>
            <p:nvPr>
              <p:custDataLst>
                <p:tags r:id="rId17"/>
              </p:custDataLst>
            </p:nvPr>
          </p:nvSpPr>
          <p:spPr>
            <a:xfrm rot="16200000" flipH="1">
              <a:off x="9529"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8" name="椭圆 147"/>
            <p:cNvSpPr/>
            <p:nvPr>
              <p:custDataLst>
                <p:tags r:id="rId18"/>
              </p:custDataLst>
            </p:nvPr>
          </p:nvSpPr>
          <p:spPr>
            <a:xfrm rot="16200000" flipH="1">
              <a:off x="9648"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9" name="椭圆 148"/>
            <p:cNvSpPr/>
            <p:nvPr>
              <p:custDataLst>
                <p:tags r:id="rId19"/>
              </p:custDataLst>
            </p:nvPr>
          </p:nvSpPr>
          <p:spPr>
            <a:xfrm rot="16200000" flipH="1">
              <a:off x="9766"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0" name="椭圆 149"/>
            <p:cNvSpPr/>
            <p:nvPr>
              <p:custDataLst>
                <p:tags r:id="rId20"/>
              </p:custDataLst>
            </p:nvPr>
          </p:nvSpPr>
          <p:spPr>
            <a:xfrm rot="16200000" flipH="1">
              <a:off x="9885"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1" name="椭圆 150"/>
            <p:cNvSpPr/>
            <p:nvPr>
              <p:custDataLst>
                <p:tags r:id="rId21"/>
              </p:custDataLst>
            </p:nvPr>
          </p:nvSpPr>
          <p:spPr>
            <a:xfrm rot="16200000" flipH="1">
              <a:off x="9291"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2" name="椭圆 151"/>
            <p:cNvSpPr/>
            <p:nvPr>
              <p:custDataLst>
                <p:tags r:id="rId22"/>
              </p:custDataLst>
            </p:nvPr>
          </p:nvSpPr>
          <p:spPr>
            <a:xfrm rot="16200000" flipH="1">
              <a:off x="941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3" name="椭圆 152"/>
            <p:cNvSpPr/>
            <p:nvPr>
              <p:custDataLst>
                <p:tags r:id="rId23"/>
              </p:custDataLst>
            </p:nvPr>
          </p:nvSpPr>
          <p:spPr>
            <a:xfrm rot="16200000" flipH="1">
              <a:off x="9529"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4" name="椭圆 153"/>
            <p:cNvSpPr/>
            <p:nvPr>
              <p:custDataLst>
                <p:tags r:id="rId24"/>
              </p:custDataLst>
            </p:nvPr>
          </p:nvSpPr>
          <p:spPr>
            <a:xfrm rot="16200000" flipH="1">
              <a:off x="9648"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5" name="椭圆 154"/>
            <p:cNvSpPr/>
            <p:nvPr>
              <p:custDataLst>
                <p:tags r:id="rId25"/>
              </p:custDataLst>
            </p:nvPr>
          </p:nvSpPr>
          <p:spPr>
            <a:xfrm rot="16200000" flipH="1">
              <a:off x="9766"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6" name="椭圆 155"/>
            <p:cNvSpPr/>
            <p:nvPr>
              <p:custDataLst>
                <p:tags r:id="rId26"/>
              </p:custDataLst>
            </p:nvPr>
          </p:nvSpPr>
          <p:spPr>
            <a:xfrm rot="16200000" flipH="1">
              <a:off x="9885"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7" name="椭圆 156"/>
            <p:cNvSpPr/>
            <p:nvPr>
              <p:custDataLst>
                <p:tags r:id="rId27"/>
              </p:custDataLst>
            </p:nvPr>
          </p:nvSpPr>
          <p:spPr>
            <a:xfrm rot="16200000" flipH="1">
              <a:off x="9291"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8" name="椭圆 157"/>
            <p:cNvSpPr/>
            <p:nvPr>
              <p:custDataLst>
                <p:tags r:id="rId28"/>
              </p:custDataLst>
            </p:nvPr>
          </p:nvSpPr>
          <p:spPr>
            <a:xfrm rot="16200000" flipH="1">
              <a:off x="941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9" name="椭圆 158"/>
            <p:cNvSpPr/>
            <p:nvPr>
              <p:custDataLst>
                <p:tags r:id="rId29"/>
              </p:custDataLst>
            </p:nvPr>
          </p:nvSpPr>
          <p:spPr>
            <a:xfrm rot="16200000" flipH="1">
              <a:off x="9529"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0" name="椭圆 159"/>
            <p:cNvSpPr/>
            <p:nvPr>
              <p:custDataLst>
                <p:tags r:id="rId30"/>
              </p:custDataLst>
            </p:nvPr>
          </p:nvSpPr>
          <p:spPr>
            <a:xfrm rot="16200000" flipH="1">
              <a:off x="9648"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1" name="椭圆 160"/>
            <p:cNvSpPr/>
            <p:nvPr>
              <p:custDataLst>
                <p:tags r:id="rId31"/>
              </p:custDataLst>
            </p:nvPr>
          </p:nvSpPr>
          <p:spPr>
            <a:xfrm rot="16200000" flipH="1">
              <a:off x="9766"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2" name="椭圆 161"/>
            <p:cNvSpPr/>
            <p:nvPr>
              <p:custDataLst>
                <p:tags r:id="rId32"/>
              </p:custDataLst>
            </p:nvPr>
          </p:nvSpPr>
          <p:spPr>
            <a:xfrm rot="16200000" flipH="1">
              <a:off x="9885"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3" name="椭圆 162"/>
            <p:cNvSpPr/>
            <p:nvPr>
              <p:custDataLst>
                <p:tags r:id="rId33"/>
              </p:custDataLst>
            </p:nvPr>
          </p:nvSpPr>
          <p:spPr>
            <a:xfrm rot="16200000" flipH="1">
              <a:off x="9291"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4" name="椭圆 163"/>
            <p:cNvSpPr/>
            <p:nvPr>
              <p:custDataLst>
                <p:tags r:id="rId34"/>
              </p:custDataLst>
            </p:nvPr>
          </p:nvSpPr>
          <p:spPr>
            <a:xfrm rot="16200000" flipH="1">
              <a:off x="941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5" name="椭圆 164"/>
            <p:cNvSpPr/>
            <p:nvPr>
              <p:custDataLst>
                <p:tags r:id="rId35"/>
              </p:custDataLst>
            </p:nvPr>
          </p:nvSpPr>
          <p:spPr>
            <a:xfrm rot="16200000" flipH="1">
              <a:off x="9529"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6" name="椭圆 165"/>
            <p:cNvSpPr/>
            <p:nvPr>
              <p:custDataLst>
                <p:tags r:id="rId36"/>
              </p:custDataLst>
            </p:nvPr>
          </p:nvSpPr>
          <p:spPr>
            <a:xfrm rot="16200000" flipH="1">
              <a:off x="9648"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7" name="椭圆 166"/>
            <p:cNvSpPr/>
            <p:nvPr>
              <p:custDataLst>
                <p:tags r:id="rId37"/>
              </p:custDataLst>
            </p:nvPr>
          </p:nvSpPr>
          <p:spPr>
            <a:xfrm rot="16200000" flipH="1">
              <a:off x="9766"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8" name="椭圆 167"/>
            <p:cNvSpPr/>
            <p:nvPr>
              <p:custDataLst>
                <p:tags r:id="rId38"/>
              </p:custDataLst>
            </p:nvPr>
          </p:nvSpPr>
          <p:spPr>
            <a:xfrm rot="16200000" flipH="1">
              <a:off x="9885"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9" name="椭圆 168"/>
            <p:cNvSpPr/>
            <p:nvPr>
              <p:custDataLst>
                <p:tags r:id="rId39"/>
              </p:custDataLst>
            </p:nvPr>
          </p:nvSpPr>
          <p:spPr>
            <a:xfrm rot="16200000" flipH="1">
              <a:off x="8933"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0" name="椭圆 169"/>
            <p:cNvSpPr/>
            <p:nvPr>
              <p:custDataLst>
                <p:tags r:id="rId40"/>
              </p:custDataLst>
            </p:nvPr>
          </p:nvSpPr>
          <p:spPr>
            <a:xfrm rot="16200000" flipH="1">
              <a:off x="9052"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1" name="椭圆 170"/>
            <p:cNvSpPr/>
            <p:nvPr>
              <p:custDataLst>
                <p:tags r:id="rId41"/>
              </p:custDataLst>
            </p:nvPr>
          </p:nvSpPr>
          <p:spPr>
            <a:xfrm rot="16200000" flipH="1">
              <a:off x="917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2" name="椭圆 171"/>
            <p:cNvSpPr/>
            <p:nvPr>
              <p:custDataLst>
                <p:tags r:id="rId42"/>
              </p:custDataLst>
            </p:nvPr>
          </p:nvSpPr>
          <p:spPr>
            <a:xfrm rot="16200000" flipH="1">
              <a:off x="8933"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3" name="椭圆 172"/>
            <p:cNvSpPr/>
            <p:nvPr>
              <p:custDataLst>
                <p:tags r:id="rId43"/>
              </p:custDataLst>
            </p:nvPr>
          </p:nvSpPr>
          <p:spPr>
            <a:xfrm rot="16200000" flipH="1">
              <a:off x="9052"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4" name="椭圆 173"/>
            <p:cNvSpPr/>
            <p:nvPr>
              <p:custDataLst>
                <p:tags r:id="rId44"/>
              </p:custDataLst>
            </p:nvPr>
          </p:nvSpPr>
          <p:spPr>
            <a:xfrm rot="16200000" flipH="1">
              <a:off x="917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5" name="椭圆 174"/>
            <p:cNvSpPr/>
            <p:nvPr>
              <p:custDataLst>
                <p:tags r:id="rId45"/>
              </p:custDataLst>
            </p:nvPr>
          </p:nvSpPr>
          <p:spPr>
            <a:xfrm rot="16200000" flipH="1">
              <a:off x="8933"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6" name="椭圆 175"/>
            <p:cNvSpPr/>
            <p:nvPr>
              <p:custDataLst>
                <p:tags r:id="rId46"/>
              </p:custDataLst>
            </p:nvPr>
          </p:nvSpPr>
          <p:spPr>
            <a:xfrm rot="16200000" flipH="1">
              <a:off x="9052"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7" name="椭圆 176"/>
            <p:cNvSpPr/>
            <p:nvPr>
              <p:custDataLst>
                <p:tags r:id="rId47"/>
              </p:custDataLst>
            </p:nvPr>
          </p:nvSpPr>
          <p:spPr>
            <a:xfrm rot="16200000" flipH="1">
              <a:off x="917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8" name="椭圆 177"/>
            <p:cNvSpPr/>
            <p:nvPr>
              <p:custDataLst>
                <p:tags r:id="rId48"/>
              </p:custDataLst>
            </p:nvPr>
          </p:nvSpPr>
          <p:spPr>
            <a:xfrm rot="16200000" flipH="1">
              <a:off x="8933"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9" name="椭圆 178"/>
            <p:cNvSpPr/>
            <p:nvPr>
              <p:custDataLst>
                <p:tags r:id="rId49"/>
              </p:custDataLst>
            </p:nvPr>
          </p:nvSpPr>
          <p:spPr>
            <a:xfrm rot="16200000" flipH="1">
              <a:off x="9052"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0" name="椭圆 179"/>
            <p:cNvSpPr/>
            <p:nvPr>
              <p:custDataLst>
                <p:tags r:id="rId50"/>
              </p:custDataLst>
            </p:nvPr>
          </p:nvSpPr>
          <p:spPr>
            <a:xfrm rot="16200000" flipH="1">
              <a:off x="917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1" name="椭圆 180"/>
            <p:cNvSpPr/>
            <p:nvPr>
              <p:custDataLst>
                <p:tags r:id="rId51"/>
              </p:custDataLst>
            </p:nvPr>
          </p:nvSpPr>
          <p:spPr>
            <a:xfrm rot="16200000" flipH="1">
              <a:off x="8933"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2" name="椭圆 181"/>
            <p:cNvSpPr/>
            <p:nvPr>
              <p:custDataLst>
                <p:tags r:id="rId52"/>
              </p:custDataLst>
            </p:nvPr>
          </p:nvSpPr>
          <p:spPr>
            <a:xfrm rot="16200000" flipH="1">
              <a:off x="9052"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3" name="椭圆 182"/>
            <p:cNvSpPr/>
            <p:nvPr>
              <p:custDataLst>
                <p:tags r:id="rId53"/>
              </p:custDataLst>
            </p:nvPr>
          </p:nvSpPr>
          <p:spPr>
            <a:xfrm rot="16200000" flipH="1">
              <a:off x="917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4" name="椭圆 183"/>
            <p:cNvSpPr/>
            <p:nvPr>
              <p:custDataLst>
                <p:tags r:id="rId54"/>
              </p:custDataLst>
            </p:nvPr>
          </p:nvSpPr>
          <p:spPr>
            <a:xfrm rot="16200000" flipH="1">
              <a:off x="8933"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5" name="椭圆 184"/>
            <p:cNvSpPr/>
            <p:nvPr>
              <p:custDataLst>
                <p:tags r:id="rId55"/>
              </p:custDataLst>
            </p:nvPr>
          </p:nvSpPr>
          <p:spPr>
            <a:xfrm rot="16200000" flipH="1">
              <a:off x="9052"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6" name="椭圆 185"/>
            <p:cNvSpPr/>
            <p:nvPr>
              <p:custDataLst>
                <p:tags r:id="rId56"/>
              </p:custDataLst>
            </p:nvPr>
          </p:nvSpPr>
          <p:spPr>
            <a:xfrm rot="16200000" flipH="1">
              <a:off x="917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35" name="文本框 34"/>
          <p:cNvSpPr txBox="1"/>
          <p:nvPr/>
        </p:nvSpPr>
        <p:spPr>
          <a:xfrm>
            <a:off x="240666" y="1497331"/>
            <a:ext cx="6189345" cy="1106805"/>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r>
              <a:rPr lang="en-US" altLang="zh-CN" sz="6600" dirty="0">
                <a:ln>
                  <a:solidFill>
                    <a:srgbClr val="C60000">
                      <a:alpha val="50000"/>
                    </a:srgbClr>
                  </a:solidFill>
                </a:ln>
                <a:noFill/>
                <a:latin typeface="Cambria" panose="02040503050406030204" charset="0"/>
                <a:ea typeface="黑体" panose="02010609060101010101" charset="-122"/>
                <a:cs typeface="思源黑体 CN Bold" panose="020B0800000000000000" charset="-122"/>
                <a:sym typeface="+mn-ea"/>
              </a:rPr>
              <a:t>PART THREE</a:t>
            </a:r>
            <a:endParaRPr lang="en-US" altLang="zh-CN" sz="6600" dirty="0">
              <a:ln>
                <a:solidFill>
                  <a:srgbClr val="C60000">
                    <a:alpha val="50000"/>
                  </a:srgbClr>
                </a:solidFill>
              </a:ln>
              <a:noFill/>
              <a:latin typeface="Cambria" panose="02040503050406030204" charset="0"/>
              <a:ea typeface="黑体" panose="02010609060101010101" charset="-122"/>
              <a:cs typeface="思源黑体 CN Bold" panose="020B0800000000000000" charset="-122"/>
              <a:sym typeface="+mn-ea"/>
            </a:endParaRPr>
          </a:p>
        </p:txBody>
      </p:sp>
      <p:sp>
        <p:nvSpPr>
          <p:cNvPr id="31" name="矩形 30"/>
          <p:cNvSpPr/>
          <p:nvPr/>
        </p:nvSpPr>
        <p:spPr>
          <a:xfrm>
            <a:off x="367031" y="5267325"/>
            <a:ext cx="2550795" cy="228600"/>
          </a:xfrm>
          <a:prstGeom prst="rect">
            <a:avLst/>
          </a:prstGeom>
          <a:gradFill>
            <a:gsLst>
              <a:gs pos="100000">
                <a:schemeClr val="accent3">
                  <a:lumMod val="60000"/>
                  <a:lumOff val="40000"/>
                </a:schemeClr>
              </a:gs>
              <a:gs pos="21000">
                <a:srgbClr val="D517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Tree>
    <p:custDataLst>
      <p:tags r:id="rId5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5" grpId="0"/>
      <p:bldP spid="31"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1004571" y="2472692"/>
            <a:ext cx="3739515" cy="211455"/>
          </a:xfrm>
          <a:prstGeom prst="rect">
            <a:avLst/>
          </a:prstGeom>
          <a:gradFill flip="none" rotWithShape="1">
            <a:gsLst>
              <a:gs pos="99083">
                <a:srgbClr val="FDE7E7">
                  <a:alpha val="0"/>
                </a:srgbClr>
              </a:gs>
              <a:gs pos="0">
                <a:srgbClr val="F9BDB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13" name="文本框 12"/>
          <p:cNvSpPr txBox="1"/>
          <p:nvPr/>
        </p:nvSpPr>
        <p:spPr>
          <a:xfrm>
            <a:off x="1137921" y="1731012"/>
            <a:ext cx="2999740" cy="953135"/>
          </a:xfrm>
          <a:prstGeom prst="rect">
            <a:avLst/>
          </a:prstGeom>
          <a:noFill/>
        </p:spPr>
        <p:txBody>
          <a:bodyPr wrap="square">
            <a:spAutoFit/>
          </a:bodyPr>
          <a:lstStyle/>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天地英雄气，</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a:p>
            <a:pPr algn="just"/>
            <a:r>
              <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rPr>
              <a:t>千秋尚凛然。</a:t>
            </a:r>
            <a:endParaRPr lang="zh-CN" altLang="en-US" sz="2800" kern="100" dirty="0">
              <a:solidFill>
                <a:srgbClr val="7B030C"/>
              </a:solidFill>
              <a:effectLst/>
              <a:latin typeface="Cambria" panose="02040503050406030204" charset="0"/>
              <a:ea typeface="黑体" panose="02010609060101010101" charset="-122"/>
              <a:cs typeface="阿里巴巴普惠体" panose="00020600040101010101" charset="-122"/>
            </a:endParaRPr>
          </a:p>
        </p:txBody>
      </p:sp>
      <p:sp>
        <p:nvSpPr>
          <p:cNvPr id="19" name="文本框 18"/>
          <p:cNvSpPr txBox="1"/>
          <p:nvPr>
            <p:custDataLst>
              <p:tags r:id="rId2"/>
            </p:custDataLst>
          </p:nvPr>
        </p:nvSpPr>
        <p:spPr>
          <a:xfrm>
            <a:off x="1004570" y="3014346"/>
            <a:ext cx="4222751" cy="10502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4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缅怀先烈是为了更好地传承；</a:t>
            </a:r>
            <a:endParaRPr lang="zh-CN" altLang="en-US" sz="24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a:p>
            <a:pPr lvl="0" algn="l">
              <a:lnSpc>
                <a:spcPct val="130000"/>
              </a:lnSpc>
              <a:spcBef>
                <a:spcPts val="0"/>
              </a:spcBef>
              <a:spcAft>
                <a:spcPts val="0"/>
              </a:spcAft>
              <a:buClrTx/>
              <a:buSzTx/>
              <a:buFontTx/>
            </a:pPr>
            <a:r>
              <a:rPr lang="zh-CN" altLang="en-US" sz="24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铭记历史是为了更好地前行。</a:t>
            </a:r>
            <a:endParaRPr lang="zh-CN" altLang="en-US" sz="24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6" name="图片 5" descr="51miz-E841634-2A13232F"/>
          <p:cNvPicPr>
            <a:picLocks noChangeAspect="1"/>
          </p:cNvPicPr>
          <p:nvPr/>
        </p:nvPicPr>
        <p:blipFill>
          <a:blip r:embed="rId3" cstate="email"/>
          <a:stretch>
            <a:fillRect/>
          </a:stretch>
        </p:blipFill>
        <p:spPr>
          <a:xfrm>
            <a:off x="4344036" y="1490347"/>
            <a:ext cx="1256665" cy="819785"/>
          </a:xfrm>
          <a:prstGeom prst="rect">
            <a:avLst/>
          </a:prstGeom>
        </p:spPr>
      </p:pic>
      <p:grpSp>
        <p:nvGrpSpPr>
          <p:cNvPr id="7" name="组合 6"/>
          <p:cNvGrpSpPr/>
          <p:nvPr/>
        </p:nvGrpSpPr>
        <p:grpSpPr>
          <a:xfrm>
            <a:off x="1137920" y="4394836"/>
            <a:ext cx="10092691" cy="1955800"/>
            <a:chOff x="1792" y="6921"/>
            <a:chExt cx="15894" cy="3080"/>
          </a:xfrm>
        </p:grpSpPr>
        <p:sp>
          <p:nvSpPr>
            <p:cNvPr id="2" name="矩形: 圆角 2"/>
            <p:cNvSpPr/>
            <p:nvPr/>
          </p:nvSpPr>
          <p:spPr>
            <a:xfrm>
              <a:off x="1792" y="6921"/>
              <a:ext cx="15894" cy="3080"/>
            </a:xfrm>
            <a:prstGeom prst="roundRect">
              <a:avLst>
                <a:gd name="adj" fmla="val 3482"/>
              </a:avLst>
            </a:pr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Overflow="overflow" horzOverflow="overflow" vert="horz" wrap="square" lIns="608769" tIns="432000" rIns="608769" bIns="113792" numCol="1" spcCol="1270" rtlCol="0" fromWordArt="0" anchor="t" anchorCtr="0" forceAA="0" compatLnSpc="1">
              <a:noAutofit/>
            </a:bodyPr>
            <a:lstStyle/>
            <a:p>
              <a:pPr lvl="0" algn="l"/>
              <a:endParaRPr>
                <a:cs typeface="阿里巴巴普惠体" panose="00020600040101010101" charset="-122"/>
                <a:sym typeface="+mn-ea"/>
              </a:endParaRPr>
            </a:p>
          </p:txBody>
        </p:sp>
        <p:sp>
          <p:nvSpPr>
            <p:cNvPr id="5" name="文本框 4"/>
            <p:cNvSpPr txBox="1"/>
            <p:nvPr/>
          </p:nvSpPr>
          <p:spPr>
            <a:xfrm>
              <a:off x="2144" y="7376"/>
              <a:ext cx="15091" cy="2034"/>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新的历史条件下，我们要大力弘扬伟大抗战精神，不断增强团结一心的精神纽带、自强不息的精神动力，继续朝着中华民族伟大复兴的中国梦奋勇前进，不断以坚持和发展中国特色社会主义的新成就告慰我们的前辈和英烈！</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pic>
        <p:nvPicPr>
          <p:cNvPr id="8" name="图片 7" descr="51miz-E1090233-D3E6597E (1)"/>
          <p:cNvPicPr>
            <a:picLocks noChangeAspect="1"/>
          </p:cNvPicPr>
          <p:nvPr/>
        </p:nvPicPr>
        <p:blipFill>
          <a:blip r:embed="rId4" cstate="email"/>
          <a:stretch>
            <a:fillRect/>
          </a:stretch>
        </p:blipFill>
        <p:spPr>
          <a:xfrm>
            <a:off x="6723381" y="1490345"/>
            <a:ext cx="4507231" cy="2993390"/>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形状 14"/>
          <p:cNvSpPr/>
          <p:nvPr/>
        </p:nvSpPr>
        <p:spPr>
          <a:xfrm>
            <a:off x="909321" y="1565275"/>
            <a:ext cx="10259060" cy="4439920"/>
          </a:xfrm>
          <a:custGeom>
            <a:avLst/>
            <a:gdLst>
              <a:gd name="connsiteX0" fmla="*/ 0 w 7843837"/>
              <a:gd name="connsiteY0" fmla="*/ 0 h 1360800"/>
              <a:gd name="connsiteX1" fmla="*/ 7843837 w 7843837"/>
              <a:gd name="connsiteY1" fmla="*/ 0 h 1360800"/>
              <a:gd name="connsiteX2" fmla="*/ 7843837 w 7843837"/>
              <a:gd name="connsiteY2" fmla="*/ 1360800 h 1360800"/>
              <a:gd name="connsiteX3" fmla="*/ 0 w 7843837"/>
              <a:gd name="connsiteY3" fmla="*/ 1360800 h 1360800"/>
              <a:gd name="connsiteX4" fmla="*/ 0 w 7843837"/>
              <a:gd name="connsiteY4" fmla="*/ 0 h 13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1360800">
                <a:moveTo>
                  <a:pt x="0" y="0"/>
                </a:moveTo>
                <a:lnTo>
                  <a:pt x="7843837" y="0"/>
                </a:lnTo>
                <a:lnTo>
                  <a:pt x="7843837" y="1360800"/>
                </a:lnTo>
                <a:lnTo>
                  <a:pt x="0" y="1360800"/>
                </a:lnTo>
                <a:lnTo>
                  <a:pt x="0" y="0"/>
                </a:lnTo>
                <a:close/>
              </a:path>
            </a:pathLst>
          </a:custGeom>
          <a:solidFill>
            <a:schemeClr val="lt1">
              <a:hueOff val="0"/>
              <a:satOff val="0"/>
              <a:lumOff val="0"/>
            </a:schemeClr>
          </a:solidFill>
          <a:ln>
            <a:solidFill>
              <a:srgbClr val="FBD5D5"/>
            </a:solidFill>
          </a:ln>
          <a:effectLst>
            <a:outerShdw blurRad="127000" dist="63500" dir="2700000" algn="tl" rotWithShape="0">
              <a:srgbClr val="F9BDBD">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8769" tIns="432000" rIns="608769" bIns="113792" numCol="1" spcCol="1270" anchor="t" anchorCtr="0">
            <a:noAutofit/>
          </a:bodyPr>
          <a:lstStyle/>
          <a:p>
            <a:pPr marL="0" lvl="1" algn="l" defTabSz="711200">
              <a:lnSpc>
                <a:spcPct val="150000"/>
              </a:lnSpc>
              <a:spcBef>
                <a:spcPct val="0"/>
              </a:spcBef>
              <a:spcAft>
                <a:spcPts val="500"/>
              </a:spcAft>
            </a:pPr>
            <a:endParaRPr lang="zh-CN" sz="1200" kern="1200" dirty="0">
              <a:cs typeface="阿里巴巴普惠体" panose="00020600040101010101" charset="-122"/>
            </a:endParaRPr>
          </a:p>
        </p:txBody>
      </p:sp>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mbria" panose="02040503050406030204" charset="0"/>
              <a:ea typeface="黑体" panose="02010609060101010101"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2" name="组合 1"/>
          <p:cNvGrpSpPr/>
          <p:nvPr/>
        </p:nvGrpSpPr>
        <p:grpSpPr>
          <a:xfrm>
            <a:off x="1118871" y="1329057"/>
            <a:ext cx="9200515" cy="528955"/>
            <a:chOff x="1207" y="1913"/>
            <a:chExt cx="14489" cy="833"/>
          </a:xfrm>
        </p:grpSpPr>
        <p:sp>
          <p:nvSpPr>
            <p:cNvPr id="19" name="矩形: 圆角 18"/>
            <p:cNvSpPr/>
            <p:nvPr/>
          </p:nvSpPr>
          <p:spPr>
            <a:xfrm>
              <a:off x="1207" y="1913"/>
              <a:ext cx="2397" cy="833"/>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sp>
          <p:nvSpPr>
            <p:cNvPr id="16" name="矩形: 圆角 15"/>
            <p:cNvSpPr/>
            <p:nvPr/>
          </p:nvSpPr>
          <p:spPr>
            <a:xfrm>
              <a:off x="1919" y="1913"/>
              <a:ext cx="13777" cy="833"/>
            </a:xfrm>
            <a:prstGeom prst="roundRect">
              <a:avLst>
                <a:gd name="adj" fmla="val 50000"/>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360000" tIns="0" rIns="360000" bIns="113792" numCol="1" spcCol="1270" anchor="t" anchorCtr="0">
              <a:noAutofit/>
            </a:bodyPr>
            <a:lstStyle/>
            <a:p>
              <a:pPr algn="ctr"/>
              <a:r>
                <a:rPr lang="zh-CN" altLang="en-US" sz="2400" dirty="0">
                  <a:latin typeface="Cambria" panose="02040503050406030204" charset="0"/>
                  <a:ea typeface="黑体" panose="02010609060101010101" charset="-122"/>
                  <a:cs typeface="思源宋体 CN Heavy" panose="02020900000000000000" charset="-122"/>
                </a:rPr>
                <a:t>弘扬伟大抗战精神必须坚持和加强党的全面领导</a:t>
              </a:r>
              <a:endParaRPr lang="zh-CN" altLang="en-US" sz="2400" dirty="0">
                <a:latin typeface="Cambria" panose="02040503050406030204" charset="0"/>
                <a:ea typeface="黑体" panose="02010609060101010101" charset="-122"/>
                <a:cs typeface="思源宋体 CN Heavy" panose="02020900000000000000" charset="-122"/>
              </a:endParaRPr>
            </a:p>
          </p:txBody>
        </p:sp>
      </p:grpSp>
      <p:sp>
        <p:nvSpPr>
          <p:cNvPr id="5" name="文本框 4"/>
          <p:cNvSpPr txBox="1"/>
          <p:nvPr/>
        </p:nvSpPr>
        <p:spPr>
          <a:xfrm>
            <a:off x="1252221" y="2510790"/>
            <a:ext cx="6401435" cy="398780"/>
          </a:xfrm>
          <a:prstGeom prst="rect">
            <a:avLst/>
          </a:prstGeom>
          <a:noFill/>
        </p:spPr>
        <p:txBody>
          <a:bodyPr wrap="square" rtlCol="0">
            <a:spAutoFit/>
          </a:bodyPr>
          <a:lstStyle/>
          <a:p>
            <a:pPr marL="342900" indent="-342900">
              <a:buFont typeface="阿里巴巴普惠体" panose="00020600040101010101" charset="-122"/>
              <a:buChar char="l"/>
            </a:pPr>
            <a:r>
              <a:rPr lang="zh-CN" altLang="en-US" sz="2000">
                <a:solidFill>
                  <a:srgbClr val="E61F1E"/>
                </a:solidFill>
                <a:latin typeface="Cambria" panose="02040503050406030204" charset="0"/>
                <a:ea typeface="黑体" panose="02010609060101010101" charset="-122"/>
                <a:cs typeface="思源宋体 CN Heavy" panose="02020900000000000000" charset="-122"/>
              </a:rPr>
              <a:t>环顾</a:t>
            </a:r>
            <a:r>
              <a:rPr lang="en-US" altLang="zh-CN" sz="2000">
                <a:solidFill>
                  <a:srgbClr val="E61F1E"/>
                </a:solidFill>
                <a:latin typeface="Cambria" panose="02040503050406030204" charset="0"/>
                <a:ea typeface="黑体" panose="02010609060101010101" charset="-122"/>
                <a:cs typeface="思源宋体 CN Heavy" panose="02020900000000000000" charset="-122"/>
              </a:rPr>
              <a:t>80</a:t>
            </a:r>
            <a:r>
              <a:rPr lang="zh-CN" altLang="en-US" sz="2000">
                <a:solidFill>
                  <a:srgbClr val="E61F1E"/>
                </a:solidFill>
                <a:latin typeface="Cambria" panose="02040503050406030204" charset="0"/>
                <a:ea typeface="黑体" panose="02010609060101010101" charset="-122"/>
                <a:cs typeface="思源宋体 CN Heavy" panose="02020900000000000000" charset="-122"/>
              </a:rPr>
              <a:t>年前战火纷飞、硝烟弥漫的世界大战，</a:t>
            </a:r>
            <a:endParaRPr lang="zh-CN" altLang="en-US" sz="2000">
              <a:solidFill>
                <a:srgbClr val="E61F1E"/>
              </a:solidFill>
              <a:latin typeface="Cambria" panose="02040503050406030204" charset="0"/>
              <a:ea typeface="黑体" panose="02010609060101010101" charset="-122"/>
              <a:cs typeface="思源宋体 CN Heavy" panose="02020900000000000000" charset="-122"/>
            </a:endParaRPr>
          </a:p>
        </p:txBody>
      </p:sp>
      <p:sp>
        <p:nvSpPr>
          <p:cNvPr id="6" name="文本框 5"/>
          <p:cNvSpPr txBox="1"/>
          <p:nvPr/>
        </p:nvSpPr>
        <p:spPr>
          <a:xfrm>
            <a:off x="1302385" y="3126741"/>
            <a:ext cx="6868160" cy="188976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无论是1931年“九一八”事变发生时，中国共产党面对日本对中国东北的野蛮侵略在第一时间号召武装抗日，还是1935年中国共产党在《八一宣言》中提出“联合一切反对帝国主义的民众作友军，联合一切同情中国民族解放运动的民族和国家”，都充分体现了中国共产党积极倡导、促成、维护抗日民族统一战线的决心和行动。</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8" name="图片 7" descr="51miz-E878887-7000320B"/>
          <p:cNvPicPr>
            <a:picLocks noChangeAspect="1"/>
          </p:cNvPicPr>
          <p:nvPr/>
        </p:nvPicPr>
        <p:blipFill>
          <a:blip r:embed="rId2" cstate="email"/>
          <a:stretch>
            <a:fillRect/>
          </a:stretch>
        </p:blipFill>
        <p:spPr>
          <a:xfrm flipH="1">
            <a:off x="1302385" y="4306572"/>
            <a:ext cx="12192000" cy="4177665"/>
          </a:xfrm>
          <a:prstGeom prst="rect">
            <a:avLst/>
          </a:prstGeom>
        </p:spPr>
      </p:pic>
      <p:pic>
        <p:nvPicPr>
          <p:cNvPr id="7" name="图片 6" descr="51miz-E1090739-1F7F2925 (1)"/>
          <p:cNvPicPr>
            <a:picLocks noChangeAspect="1"/>
          </p:cNvPicPr>
          <p:nvPr/>
        </p:nvPicPr>
        <p:blipFill>
          <a:blip r:embed="rId3" cstate="email"/>
          <a:stretch>
            <a:fillRect/>
          </a:stretch>
        </p:blipFill>
        <p:spPr>
          <a:xfrm>
            <a:off x="6638925" y="1625602"/>
            <a:ext cx="5588635" cy="558863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51miz-E1134751-DA0A7B07"/>
          <p:cNvPicPr>
            <a:picLocks noChangeAspect="1"/>
          </p:cNvPicPr>
          <p:nvPr/>
        </p:nvPicPr>
        <p:blipFill>
          <a:blip r:embed="rId1" cstate="email"/>
          <a:srcRect t="66676"/>
          <a:stretch>
            <a:fillRect/>
          </a:stretch>
        </p:blipFill>
        <p:spPr>
          <a:xfrm>
            <a:off x="-635" y="3810637"/>
            <a:ext cx="12192635" cy="3047365"/>
          </a:xfrm>
          <a:prstGeom prst="rect">
            <a:avLst/>
          </a:prstGeom>
        </p:spPr>
      </p:pic>
      <p:pic>
        <p:nvPicPr>
          <p:cNvPr id="3" name="图片 2" descr="06"/>
          <p:cNvPicPr>
            <a:picLocks noChangeAspect="1"/>
          </p:cNvPicPr>
          <p:nvPr/>
        </p:nvPicPr>
        <p:blipFill>
          <a:blip r:embed="rId2"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2" name="矩形 1"/>
          <p:cNvSpPr/>
          <p:nvPr/>
        </p:nvSpPr>
        <p:spPr>
          <a:xfrm>
            <a:off x="858562" y="1487365"/>
            <a:ext cx="2915205" cy="1589314"/>
          </a:xfrm>
          <a:prstGeom prst="rect">
            <a:avLst/>
          </a:prstGeom>
          <a:blipFill rotWithShape="1">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Light" panose="020B0300000000000000" pitchFamily="34" charset="-122"/>
              <a:ea typeface="思源黑体 CN Light" panose="020B0300000000000000" pitchFamily="34" charset="-122"/>
              <a:cs typeface="阿里巴巴普惠体" panose="00020600040101010101" charset="-122"/>
            </a:endParaRPr>
          </a:p>
        </p:txBody>
      </p:sp>
      <p:sp>
        <p:nvSpPr>
          <p:cNvPr id="5" name="矩形 4"/>
          <p:cNvSpPr/>
          <p:nvPr/>
        </p:nvSpPr>
        <p:spPr>
          <a:xfrm>
            <a:off x="3866607" y="1487366"/>
            <a:ext cx="7162800" cy="1589315"/>
          </a:xfrm>
          <a:prstGeom prst="rect">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6" name="文本框 5"/>
          <p:cNvSpPr txBox="1"/>
          <p:nvPr/>
        </p:nvSpPr>
        <p:spPr>
          <a:xfrm>
            <a:off x="4218941" y="1833880"/>
            <a:ext cx="6407785" cy="89154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bg1"/>
                </a:solidFill>
                <a:latin typeface="Cambria" panose="02040503050406030204" charset="0"/>
                <a:ea typeface="黑体" panose="02010609060101010101" charset="-122"/>
                <a:cs typeface="阿里巴巴普惠体" panose="00020600040101010101" charset="-122"/>
                <a:sym typeface="+mn-ea"/>
              </a:rPr>
              <a:t>中国共产党不仅推动抗日救亡运动在全国范围内蓬勃兴起，并迅速形成高潮，</a:t>
            </a:r>
            <a:endParaRPr lang="zh-CN" altLang="en-US" sz="2000" dirty="0">
              <a:solidFill>
                <a:schemeClr val="bg1"/>
              </a:solidFill>
              <a:latin typeface="Cambria" panose="02040503050406030204" charset="0"/>
              <a:ea typeface="黑体" panose="02010609060101010101" charset="-122"/>
              <a:cs typeface="阿里巴巴普惠体" panose="00020600040101010101" charset="-122"/>
              <a:sym typeface="+mn-ea"/>
            </a:endParaRPr>
          </a:p>
        </p:txBody>
      </p:sp>
      <p:sp>
        <p:nvSpPr>
          <p:cNvPr id="7" name="文本框 6"/>
          <p:cNvSpPr txBox="1"/>
          <p:nvPr/>
        </p:nvSpPr>
        <p:spPr>
          <a:xfrm>
            <a:off x="873760" y="3435986"/>
            <a:ext cx="10057765" cy="81026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在全民族抗战中发挥了中流砥柱作用，而且推动建立了国际反法西斯统一战线，为夺取抗日战争的胜利提供了根本保证，为世界反法西斯战争胜利作出了卓越贡献。</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6" name="矩形: 圆角 5"/>
          <p:cNvSpPr/>
          <p:nvPr/>
        </p:nvSpPr>
        <p:spPr>
          <a:xfrm>
            <a:off x="8540119" y="974005"/>
            <a:ext cx="2926080" cy="5335355"/>
          </a:xfrm>
          <a:prstGeom prst="roundRect">
            <a:avLst>
              <a:gd name="adj" fmla="val 3944"/>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pic>
        <p:nvPicPr>
          <p:cNvPr id="2" name="图片占位符 6" descr="G:/觅知网/1661050.jpg1661050"/>
          <p:cNvPicPr>
            <a:picLocks noChangeAspect="1"/>
          </p:cNvPicPr>
          <p:nvPr/>
        </p:nvPicPr>
        <p:blipFill>
          <a:blip r:embed="rId2" cstate="email"/>
          <a:srcRect/>
          <a:stretch>
            <a:fillRect/>
          </a:stretch>
        </p:blipFill>
        <p:spPr>
          <a:xfrm>
            <a:off x="7707449" y="1403689"/>
            <a:ext cx="2070652" cy="1302538"/>
          </a:xfrm>
          <a:prstGeom prst="roundRect">
            <a:avLst>
              <a:gd name="adj" fmla="val 6646"/>
            </a:avLst>
          </a:prstGeom>
          <a:ln w="28575">
            <a:solidFill>
              <a:schemeClr val="bg1"/>
            </a:solidFill>
          </a:ln>
        </p:spPr>
      </p:pic>
      <p:pic>
        <p:nvPicPr>
          <p:cNvPr id="5" name="图片占位符 8" descr="G:/觅知网/1668530.png1668530"/>
          <p:cNvPicPr>
            <a:picLocks noChangeAspect="1"/>
          </p:cNvPicPr>
          <p:nvPr/>
        </p:nvPicPr>
        <p:blipFill>
          <a:blip r:embed="rId3" cstate="email"/>
          <a:srcRect/>
          <a:stretch>
            <a:fillRect/>
          </a:stretch>
        </p:blipFill>
        <p:spPr>
          <a:xfrm>
            <a:off x="7707449" y="4597557"/>
            <a:ext cx="2070652" cy="1302538"/>
          </a:xfrm>
          <a:prstGeom prst="roundRect">
            <a:avLst>
              <a:gd name="adj" fmla="val 6646"/>
            </a:avLst>
          </a:prstGeom>
          <a:ln w="28575">
            <a:solidFill>
              <a:schemeClr val="bg1"/>
            </a:solidFill>
          </a:ln>
        </p:spPr>
      </p:pic>
      <p:pic>
        <p:nvPicPr>
          <p:cNvPr id="7" name="图片占位符 10" descr="G:/觅知网/1600815.jpg1600815"/>
          <p:cNvPicPr>
            <a:picLocks noChangeAspect="1"/>
          </p:cNvPicPr>
          <p:nvPr/>
        </p:nvPicPr>
        <p:blipFill>
          <a:blip r:embed="rId4" cstate="email"/>
          <a:srcRect/>
          <a:stretch>
            <a:fillRect/>
          </a:stretch>
        </p:blipFill>
        <p:spPr>
          <a:xfrm>
            <a:off x="7707449" y="3000623"/>
            <a:ext cx="2070652" cy="1302538"/>
          </a:xfrm>
          <a:prstGeom prst="roundRect">
            <a:avLst>
              <a:gd name="adj" fmla="val 6646"/>
            </a:avLst>
          </a:prstGeom>
          <a:ln w="28575">
            <a:solidFill>
              <a:schemeClr val="bg1"/>
            </a:solidFill>
          </a:ln>
        </p:spPr>
      </p:pic>
      <p:grpSp>
        <p:nvGrpSpPr>
          <p:cNvPr id="12" name="组合 11"/>
          <p:cNvGrpSpPr/>
          <p:nvPr/>
        </p:nvGrpSpPr>
        <p:grpSpPr>
          <a:xfrm>
            <a:off x="941705" y="1645920"/>
            <a:ext cx="5476240" cy="1036320"/>
            <a:chOff x="977" y="2426"/>
            <a:chExt cx="8624" cy="1632"/>
          </a:xfrm>
        </p:grpSpPr>
        <p:sp>
          <p:nvSpPr>
            <p:cNvPr id="15" name="矩形: 圆角 14"/>
            <p:cNvSpPr/>
            <p:nvPr>
              <p:custDataLst>
                <p:tags r:id="rId5"/>
              </p:custDataLst>
            </p:nvPr>
          </p:nvSpPr>
          <p:spPr>
            <a:xfrm>
              <a:off x="977" y="2426"/>
              <a:ext cx="8624" cy="1632"/>
            </a:xfrm>
            <a:prstGeom prst="roundRect">
              <a:avLst>
                <a:gd name="adj" fmla="val 26425"/>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8" name="文本框 7"/>
            <p:cNvSpPr txBox="1"/>
            <p:nvPr/>
          </p:nvSpPr>
          <p:spPr>
            <a:xfrm>
              <a:off x="1432" y="2512"/>
              <a:ext cx="7566" cy="1307"/>
            </a:xfrm>
            <a:prstGeom prst="rect">
              <a:avLst/>
            </a:prstGeom>
            <a:noFill/>
          </p:spPr>
          <p:txBody>
            <a:bodyPr wrap="square" rtlCol="0">
              <a:spAutoFit/>
            </a:bodyPr>
            <a:lstStyle/>
            <a:p>
              <a:pPr>
                <a:lnSpc>
                  <a:spcPct val="120000"/>
                </a:lnSpc>
              </a:pPr>
              <a:r>
                <a:rPr lang="zh-CN" altLang="en-US" sz="2000">
                  <a:solidFill>
                    <a:schemeClr val="bg1"/>
                  </a:solidFill>
                  <a:latin typeface="Cambria" panose="02040503050406030204" charset="0"/>
                  <a:ea typeface="黑体" panose="02010609060101010101" charset="-122"/>
                  <a:cs typeface="思源宋体 CN Heavy" panose="02020900000000000000" charset="-122"/>
                </a:rPr>
                <a:t>中国人民抗日战争胜利</a:t>
              </a:r>
              <a:r>
                <a:rPr lang="en-US" altLang="zh-CN" sz="2000">
                  <a:solidFill>
                    <a:schemeClr val="bg1"/>
                  </a:solidFill>
                  <a:latin typeface="Cambria" panose="02040503050406030204" charset="0"/>
                  <a:ea typeface="黑体" panose="02010609060101010101" charset="-122"/>
                  <a:cs typeface="思源宋体 CN Heavy" panose="02020900000000000000" charset="-122"/>
                </a:rPr>
                <a:t>80</a:t>
              </a:r>
              <a:r>
                <a:rPr lang="zh-CN" altLang="en-US" sz="2000">
                  <a:solidFill>
                    <a:schemeClr val="bg1"/>
                  </a:solidFill>
                  <a:latin typeface="Cambria" panose="02040503050406030204" charset="0"/>
                  <a:ea typeface="黑体" panose="02010609060101010101" charset="-122"/>
                  <a:cs typeface="思源宋体 CN Heavy" panose="02020900000000000000" charset="-122"/>
                </a:rPr>
                <a:t>年来，</a:t>
              </a:r>
              <a:endParaRPr lang="zh-CN" altLang="en-US" sz="2000">
                <a:solidFill>
                  <a:schemeClr val="bg1"/>
                </a:solidFill>
                <a:latin typeface="Cambria" panose="02040503050406030204" charset="0"/>
                <a:ea typeface="黑体" panose="02010609060101010101" charset="-122"/>
                <a:cs typeface="思源宋体 CN Heavy" panose="02020900000000000000" charset="-122"/>
              </a:endParaRPr>
            </a:p>
            <a:p>
              <a:pPr>
                <a:lnSpc>
                  <a:spcPct val="120000"/>
                </a:lnSpc>
              </a:pPr>
              <a:r>
                <a:rPr lang="zh-CN" altLang="en-US" sz="2000">
                  <a:solidFill>
                    <a:schemeClr val="bg1"/>
                  </a:solidFill>
                  <a:latin typeface="Cambria" panose="02040503050406030204" charset="0"/>
                  <a:ea typeface="黑体" panose="02010609060101010101" charset="-122"/>
                  <a:cs typeface="思源宋体 CN Heavy" panose="02020900000000000000" charset="-122"/>
                </a:rPr>
                <a:t>中国发生了翻天覆地的变化。</a:t>
              </a:r>
              <a:endParaRPr lang="zh-CN" altLang="en-US" sz="2000">
                <a:solidFill>
                  <a:schemeClr val="bg1"/>
                </a:solidFill>
                <a:latin typeface="Cambria" panose="02040503050406030204" charset="0"/>
                <a:ea typeface="黑体" panose="02010609060101010101" charset="-122"/>
                <a:cs typeface="思源宋体 CN Heavy" panose="02020900000000000000" charset="-122"/>
              </a:endParaRPr>
            </a:p>
          </p:txBody>
        </p:sp>
        <p:sp>
          <p:nvSpPr>
            <p:cNvPr id="11" name="椭圆 10"/>
            <p:cNvSpPr/>
            <p:nvPr/>
          </p:nvSpPr>
          <p:spPr>
            <a:xfrm>
              <a:off x="1231" y="2800"/>
              <a:ext cx="145" cy="14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grpSp>
      <p:sp>
        <p:nvSpPr>
          <p:cNvPr id="14" name="文本框 13"/>
          <p:cNvSpPr txBox="1"/>
          <p:nvPr/>
        </p:nvSpPr>
        <p:spPr>
          <a:xfrm>
            <a:off x="1018541" y="3065781"/>
            <a:ext cx="5619751" cy="224917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共产党团结带领全国各族人民弘扬伟大抗战精神，发愤图强、艰苦创业，创造了举世瞩目的发展成就，成功开辟了中国特色社会主义道路，中国特色社会主义进入新时代，实现了第一个百年奋斗目标，中华民族迎来了从站起来、富起来到强起来的伟大飞跃，实现中华民族伟大复兴进入了不可逆转的历史进程！</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1miz-E1135948-194A2A75"/>
          <p:cNvPicPr>
            <a:picLocks noChangeAspect="1"/>
          </p:cNvPicPr>
          <p:nvPr/>
        </p:nvPicPr>
        <p:blipFill>
          <a:blip r:embed="rId1" cstate="email"/>
          <a:stretch>
            <a:fillRect/>
          </a:stretch>
        </p:blipFill>
        <p:spPr>
          <a:xfrm flipH="1">
            <a:off x="5334000" y="0"/>
            <a:ext cx="6858000" cy="6858000"/>
          </a:xfrm>
          <a:prstGeom prst="rect">
            <a:avLst/>
          </a:prstGeom>
        </p:spPr>
      </p:pic>
      <p:pic>
        <p:nvPicPr>
          <p:cNvPr id="3" name="图片 2" descr="06"/>
          <p:cNvPicPr>
            <a:picLocks noChangeAspect="1"/>
          </p:cNvPicPr>
          <p:nvPr/>
        </p:nvPicPr>
        <p:blipFill>
          <a:blip r:embed="rId2"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6" y="991235"/>
            <a:ext cx="6356985" cy="1587500"/>
            <a:chOff x="262" y="973"/>
            <a:chExt cx="10011" cy="2500"/>
          </a:xfrm>
        </p:grpSpPr>
        <p:sp>
          <p:nvSpPr>
            <p:cNvPr id="18" name="矩形: 圆角 17"/>
            <p:cNvSpPr/>
            <p:nvPr/>
          </p:nvSpPr>
          <p:spPr>
            <a:xfrm>
              <a:off x="1207" y="2297"/>
              <a:ext cx="9066" cy="1028"/>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r>
                <a:rPr lang="zh-CN" altLang="en-US" sz="2400" dirty="0">
                  <a:solidFill>
                    <a:srgbClr val="7B030C"/>
                  </a:solidFill>
                  <a:latin typeface="Cambria" panose="02040503050406030204" charset="0"/>
                  <a:ea typeface="黑体" panose="02010609060101010101" charset="-122"/>
                  <a:cs typeface="阿里巴巴普惠体" panose="00020600040101010101" charset="-122"/>
                </a:rPr>
                <a:t>历史和实践充分表明：</a:t>
              </a:r>
              <a:endParaRPr lang="zh-CN" altLang="en-US" sz="24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3" cstate="email"/>
            <a:srcRect/>
            <a:stretch>
              <a:fillRect/>
            </a:stretch>
          </p:blipFill>
          <p:spPr>
            <a:xfrm flipH="1">
              <a:off x="262" y="973"/>
              <a:ext cx="3947" cy="2500"/>
            </a:xfrm>
            <a:prstGeom prst="rect">
              <a:avLst/>
            </a:prstGeom>
          </p:spPr>
        </p:pic>
      </p:grpSp>
      <p:sp>
        <p:nvSpPr>
          <p:cNvPr id="17" name="任意多边形: 形状 16"/>
          <p:cNvSpPr/>
          <p:nvPr/>
        </p:nvSpPr>
        <p:spPr>
          <a:xfrm>
            <a:off x="766446" y="2893695"/>
            <a:ext cx="7148831" cy="3154680"/>
          </a:xfrm>
          <a:custGeom>
            <a:avLst/>
            <a:gdLst>
              <a:gd name="connsiteX0" fmla="*/ 0 w 7843837"/>
              <a:gd name="connsiteY0" fmla="*/ 0 h 2016000"/>
              <a:gd name="connsiteX1" fmla="*/ 7843837 w 7843837"/>
              <a:gd name="connsiteY1" fmla="*/ 0 h 2016000"/>
              <a:gd name="connsiteX2" fmla="*/ 7843837 w 7843837"/>
              <a:gd name="connsiteY2" fmla="*/ 2016000 h 2016000"/>
              <a:gd name="connsiteX3" fmla="*/ 0 w 7843837"/>
              <a:gd name="connsiteY3" fmla="*/ 2016000 h 2016000"/>
              <a:gd name="connsiteX4" fmla="*/ 0 w 784383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2016000">
                <a:moveTo>
                  <a:pt x="0" y="0"/>
                </a:moveTo>
                <a:lnTo>
                  <a:pt x="7843837" y="0"/>
                </a:lnTo>
                <a:lnTo>
                  <a:pt x="7843837" y="2016000"/>
                </a:lnTo>
                <a:lnTo>
                  <a:pt x="0" y="2016000"/>
                </a:lnTo>
                <a:lnTo>
                  <a:pt x="0" y="0"/>
                </a:lnTo>
                <a:close/>
              </a:path>
            </a:pathLst>
          </a:custGeom>
          <a:ln>
            <a:solidFill>
              <a:srgbClr val="FBD5D5"/>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sz="1200" kern="1200" dirty="0">
              <a:cs typeface="阿里巴巴普惠体" panose="00020600040101010101" charset="-122"/>
            </a:endParaRPr>
          </a:p>
        </p:txBody>
      </p:sp>
      <p:sp>
        <p:nvSpPr>
          <p:cNvPr id="14" name="文本框 13"/>
          <p:cNvSpPr txBox="1"/>
          <p:nvPr/>
        </p:nvSpPr>
        <p:spPr>
          <a:xfrm>
            <a:off x="989966" y="3160396"/>
            <a:ext cx="6591300" cy="260921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坚持党的全面领导，是国家和民族兴旺发达的根本所在，是全国各族人民幸福安康的根本所在。我们要始终坚持党总揽全局、协调各方的领导核心作用，坚决维护党中央权威和集中统一领导，在错综复杂的国内外形势中始终坚定不移维护党的团结统一，把党的理论和路线方针政策、党中央的决策部署坚决贯彻下去，使我们党越来越成熟、越来越纯洁、越来越强大、越来越有战斗力，以党的自我革命引领伟大社会革命。</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5" y="991235"/>
            <a:ext cx="7447915" cy="1587500"/>
            <a:chOff x="262" y="973"/>
            <a:chExt cx="11729" cy="2500"/>
          </a:xfrm>
        </p:grpSpPr>
        <p:sp>
          <p:nvSpPr>
            <p:cNvPr id="18" name="矩形: 圆角 17"/>
            <p:cNvSpPr/>
            <p:nvPr/>
          </p:nvSpPr>
          <p:spPr>
            <a:xfrm>
              <a:off x="1207" y="2297"/>
              <a:ext cx="10784" cy="1028"/>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r>
                <a:rPr lang="zh-CN" altLang="en-US" sz="2400" dirty="0">
                  <a:solidFill>
                    <a:srgbClr val="7B030C"/>
                  </a:solidFill>
                  <a:latin typeface="Cambria" panose="02040503050406030204" charset="0"/>
                  <a:ea typeface="黑体" panose="02010609060101010101" charset="-122"/>
                  <a:cs typeface="阿里巴巴普惠体" panose="00020600040101010101" charset="-122"/>
                </a:rPr>
                <a:t>弘扬伟大抗战精神必须勇于发扬斗争精神</a:t>
              </a:r>
              <a:endParaRPr lang="zh-CN" altLang="en-US" sz="24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2" cstate="email"/>
            <a:srcRect/>
            <a:stretch>
              <a:fillRect/>
            </a:stretch>
          </p:blipFill>
          <p:spPr>
            <a:xfrm flipH="1">
              <a:off x="262" y="973"/>
              <a:ext cx="3947" cy="2500"/>
            </a:xfrm>
            <a:prstGeom prst="rect">
              <a:avLst/>
            </a:prstGeom>
          </p:spPr>
        </p:pic>
      </p:grpSp>
      <p:sp>
        <p:nvSpPr>
          <p:cNvPr id="17" name="任意多边形: 形状 16"/>
          <p:cNvSpPr/>
          <p:nvPr/>
        </p:nvSpPr>
        <p:spPr>
          <a:xfrm>
            <a:off x="766446" y="2893695"/>
            <a:ext cx="7148831" cy="3154680"/>
          </a:xfrm>
          <a:custGeom>
            <a:avLst/>
            <a:gdLst>
              <a:gd name="connsiteX0" fmla="*/ 0 w 7843837"/>
              <a:gd name="connsiteY0" fmla="*/ 0 h 2016000"/>
              <a:gd name="connsiteX1" fmla="*/ 7843837 w 7843837"/>
              <a:gd name="connsiteY1" fmla="*/ 0 h 2016000"/>
              <a:gd name="connsiteX2" fmla="*/ 7843837 w 7843837"/>
              <a:gd name="connsiteY2" fmla="*/ 2016000 h 2016000"/>
              <a:gd name="connsiteX3" fmla="*/ 0 w 7843837"/>
              <a:gd name="connsiteY3" fmla="*/ 2016000 h 2016000"/>
              <a:gd name="connsiteX4" fmla="*/ 0 w 784383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2016000">
                <a:moveTo>
                  <a:pt x="0" y="0"/>
                </a:moveTo>
                <a:lnTo>
                  <a:pt x="7843837" y="0"/>
                </a:lnTo>
                <a:lnTo>
                  <a:pt x="7843837" y="2016000"/>
                </a:lnTo>
                <a:lnTo>
                  <a:pt x="0" y="2016000"/>
                </a:lnTo>
                <a:lnTo>
                  <a:pt x="0" y="0"/>
                </a:lnTo>
                <a:close/>
              </a:path>
            </a:pathLst>
          </a:custGeom>
          <a:ln>
            <a:solidFill>
              <a:srgbClr val="FBD5D5"/>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sz="1200" kern="1200" dirty="0">
              <a:cs typeface="阿里巴巴普惠体" panose="00020600040101010101" charset="-122"/>
            </a:endParaRPr>
          </a:p>
        </p:txBody>
      </p:sp>
      <p:sp>
        <p:nvSpPr>
          <p:cNvPr id="14" name="文本框 13"/>
          <p:cNvSpPr txBox="1"/>
          <p:nvPr/>
        </p:nvSpPr>
        <p:spPr>
          <a:xfrm>
            <a:off x="1278257" y="3429000"/>
            <a:ext cx="5696585" cy="20916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中国共产党和中国人民是在斗争中成长和壮大起来的，斗争精神贯穿于中国革命、建设、改革各个时期。党的二十大报告中明确了前进道路上必须牢牢把握的</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五个重大原则</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，其中一个原则就是</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坚持发扬斗争精神</a:t>
            </a:r>
            <a:r>
              <a:rPr lang="en-US" altLang="zh-CN"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2" name="矩形 1"/>
          <p:cNvSpPr/>
          <p:nvPr/>
        </p:nvSpPr>
        <p:spPr>
          <a:xfrm>
            <a:off x="7162800" y="3327402"/>
            <a:ext cx="4272280" cy="2309495"/>
          </a:xfrm>
          <a:prstGeom prst="rect">
            <a:avLst/>
          </a:prstGeom>
          <a:blipFill rotWithShape="1">
            <a:blip r:embed="rId3"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4" grpId="0"/>
      <p:bldP spid="2"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sp>
        <p:nvSpPr>
          <p:cNvPr id="2" name="矩形 1"/>
          <p:cNvSpPr/>
          <p:nvPr/>
        </p:nvSpPr>
        <p:spPr>
          <a:xfrm>
            <a:off x="858562" y="1087315"/>
            <a:ext cx="2915205" cy="1589314"/>
          </a:xfrm>
          <a:prstGeom prst="rect">
            <a:avLst/>
          </a:prstGeom>
          <a:blipFill rotWithShape="1">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Light" panose="020B0300000000000000" pitchFamily="34" charset="-122"/>
              <a:ea typeface="思源黑体 CN Light" panose="020B0300000000000000" pitchFamily="34" charset="-122"/>
              <a:cs typeface="阿里巴巴普惠体" panose="00020600040101010101" charset="-122"/>
            </a:endParaRPr>
          </a:p>
        </p:txBody>
      </p:sp>
      <p:sp>
        <p:nvSpPr>
          <p:cNvPr id="5" name="矩形 4"/>
          <p:cNvSpPr/>
          <p:nvPr/>
        </p:nvSpPr>
        <p:spPr>
          <a:xfrm>
            <a:off x="3866607" y="1087316"/>
            <a:ext cx="7162800" cy="1589315"/>
          </a:xfrm>
          <a:prstGeom prst="rect">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6" name="文本框 5"/>
          <p:cNvSpPr txBox="1"/>
          <p:nvPr/>
        </p:nvSpPr>
        <p:spPr>
          <a:xfrm>
            <a:off x="4247517" y="1290957"/>
            <a:ext cx="6407785" cy="117030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bg1"/>
                </a:solidFill>
                <a:latin typeface="Cambria" panose="02040503050406030204" charset="0"/>
                <a:ea typeface="黑体" panose="02010609060101010101" charset="-122"/>
                <a:cs typeface="阿里巴巴普惠体" panose="00020600040101010101" charset="-122"/>
                <a:sym typeface="+mn-ea"/>
              </a:rPr>
              <a:t>敢于斗争、善于斗争是习近平新时代中国特色社会主义思想蕴含的重要方法论。发扬斗争精神，坚定斗争意志，是实现中国式现代化的重要保障。</a:t>
            </a:r>
            <a:endParaRPr lang="zh-CN" altLang="en-US" dirty="0">
              <a:solidFill>
                <a:schemeClr val="bg1"/>
              </a:solidFill>
              <a:latin typeface="Cambria" panose="02040503050406030204" charset="0"/>
              <a:ea typeface="黑体" panose="02010609060101010101" charset="-122"/>
              <a:cs typeface="阿里巴巴普惠体" panose="00020600040101010101" charset="-122"/>
              <a:sym typeface="+mn-ea"/>
            </a:endParaRPr>
          </a:p>
        </p:txBody>
      </p:sp>
      <p:pic>
        <p:nvPicPr>
          <p:cNvPr id="7" name="图片占位符 6" descr="G:/觅知网/1668548.png1668548"/>
          <p:cNvPicPr>
            <a:picLocks noChangeAspect="1"/>
          </p:cNvPicPr>
          <p:nvPr/>
        </p:nvPicPr>
        <p:blipFill>
          <a:blip r:embed="rId3" cstate="email"/>
          <a:srcRect/>
          <a:stretch>
            <a:fillRect/>
          </a:stretch>
        </p:blipFill>
        <p:spPr>
          <a:xfrm>
            <a:off x="8948239" y="3009604"/>
            <a:ext cx="2070652" cy="1302538"/>
          </a:xfrm>
          <a:prstGeom prst="roundRect">
            <a:avLst>
              <a:gd name="adj" fmla="val 6646"/>
            </a:avLst>
          </a:prstGeom>
          <a:ln w="28575">
            <a:solidFill>
              <a:schemeClr val="bg1"/>
            </a:solidFill>
          </a:ln>
        </p:spPr>
      </p:pic>
      <p:cxnSp>
        <p:nvCxnSpPr>
          <p:cNvPr id="8" name="直接连接符 7"/>
          <p:cNvCxnSpPr/>
          <p:nvPr>
            <p:custDataLst>
              <p:tags r:id="rId4"/>
            </p:custDataLst>
          </p:nvPr>
        </p:nvCxnSpPr>
        <p:spPr>
          <a:xfrm flipH="1">
            <a:off x="870586" y="4447908"/>
            <a:ext cx="8828405" cy="0"/>
          </a:xfrm>
          <a:prstGeom prst="line">
            <a:avLst/>
          </a:prstGeom>
          <a:ln w="19050">
            <a:solidFill>
              <a:srgbClr val="E61F1E"/>
            </a:solidFill>
            <a:tailEnd type="ova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956945" y="3010537"/>
            <a:ext cx="7792720" cy="117030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战后几十年来，日本总有一些政治势力不甘心接受二战失败的结果，鼓吹“皇国史观”“修正派”等右翼史观，肆意否认日本侵略罪行，竭力美化军国主义战争，变本加厉地挑战战后国际秩序。</a:t>
            </a:r>
            <a:endParaRPr lang="zh-CN" altLang="en-US"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pic>
        <p:nvPicPr>
          <p:cNvPr id="12" name="图片占位符 6" descr="G:/觅知网/1668532.png1668532"/>
          <p:cNvPicPr>
            <a:picLocks noChangeAspect="1"/>
          </p:cNvPicPr>
          <p:nvPr/>
        </p:nvPicPr>
        <p:blipFill>
          <a:blip r:embed="rId5" cstate="email"/>
          <a:srcRect/>
          <a:stretch>
            <a:fillRect/>
          </a:stretch>
        </p:blipFill>
        <p:spPr>
          <a:xfrm>
            <a:off x="8948239" y="4724739"/>
            <a:ext cx="2070652" cy="1302538"/>
          </a:xfrm>
          <a:prstGeom prst="roundRect">
            <a:avLst>
              <a:gd name="adj" fmla="val 6646"/>
            </a:avLst>
          </a:prstGeom>
          <a:ln w="28575">
            <a:solidFill>
              <a:schemeClr val="bg1"/>
            </a:solidFill>
          </a:ln>
        </p:spPr>
      </p:pic>
      <p:cxnSp>
        <p:nvCxnSpPr>
          <p:cNvPr id="13" name="直接连接符 12"/>
          <p:cNvCxnSpPr/>
          <p:nvPr>
            <p:custDataLst>
              <p:tags r:id="rId6"/>
            </p:custDataLst>
          </p:nvPr>
        </p:nvCxnSpPr>
        <p:spPr>
          <a:xfrm flipH="1">
            <a:off x="870586" y="6163043"/>
            <a:ext cx="8828405" cy="0"/>
          </a:xfrm>
          <a:prstGeom prst="line">
            <a:avLst/>
          </a:prstGeom>
          <a:ln w="19050">
            <a:solidFill>
              <a:srgbClr val="E61F1E"/>
            </a:solidFill>
            <a:tailEnd type="ova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956945" y="4668522"/>
            <a:ext cx="7792720" cy="1370965"/>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我们要始终坚持以国家利益为重、国内政治优先，坚决反对任何形式的对二战历史的歪曲与伪造，坚决与任何开历史倒车的错误行径做斗争，在重大原则问题上敢于亮剑，在斗争中维护国家尊严和核心利益，坚决维护国家政权安全、制度安全、意识形态安全和社会经济安全等各方面安全，牢牢掌握我国发展和安全主动权。</a:t>
            </a:r>
            <a:endParaRPr lang="zh-CN" altLang="en-US" sz="16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5" y="991235"/>
            <a:ext cx="7447915" cy="1587500"/>
            <a:chOff x="262" y="973"/>
            <a:chExt cx="11729" cy="2500"/>
          </a:xfrm>
        </p:grpSpPr>
        <p:sp>
          <p:nvSpPr>
            <p:cNvPr id="18" name="矩形: 圆角 17"/>
            <p:cNvSpPr/>
            <p:nvPr/>
          </p:nvSpPr>
          <p:spPr>
            <a:xfrm>
              <a:off x="1207" y="2297"/>
              <a:ext cx="10784" cy="1028"/>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r>
                <a:rPr lang="zh-CN" altLang="en-US" sz="2400" dirty="0">
                  <a:solidFill>
                    <a:srgbClr val="7B030C"/>
                  </a:solidFill>
                  <a:latin typeface="Cambria" panose="02040503050406030204" charset="0"/>
                  <a:ea typeface="黑体" panose="02010609060101010101" charset="-122"/>
                  <a:cs typeface="阿里巴巴普惠体" panose="00020600040101010101" charset="-122"/>
                </a:rPr>
                <a:t>弘扬伟大抗战精神必须坚持文明交流互鉴</a:t>
              </a:r>
              <a:endParaRPr lang="zh-CN" altLang="en-US" sz="24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2" cstate="email"/>
            <a:srcRect/>
            <a:stretch>
              <a:fillRect/>
            </a:stretch>
          </p:blipFill>
          <p:spPr>
            <a:xfrm flipH="1">
              <a:off x="262" y="973"/>
              <a:ext cx="3947" cy="2500"/>
            </a:xfrm>
            <a:prstGeom prst="rect">
              <a:avLst/>
            </a:prstGeom>
          </p:spPr>
        </p:pic>
      </p:grpSp>
      <p:grpSp>
        <p:nvGrpSpPr>
          <p:cNvPr id="6" name="组合 5"/>
          <p:cNvGrpSpPr/>
          <p:nvPr/>
        </p:nvGrpSpPr>
        <p:grpSpPr>
          <a:xfrm>
            <a:off x="909320" y="2817495"/>
            <a:ext cx="10438131" cy="2117090"/>
            <a:chOff x="1432" y="4437"/>
            <a:chExt cx="16438" cy="3334"/>
          </a:xfrm>
        </p:grpSpPr>
        <p:sp>
          <p:nvSpPr>
            <p:cNvPr id="17" name="任意多边形: 形状 16"/>
            <p:cNvSpPr/>
            <p:nvPr/>
          </p:nvSpPr>
          <p:spPr>
            <a:xfrm>
              <a:off x="1432" y="4437"/>
              <a:ext cx="16438" cy="3334"/>
            </a:xfrm>
            <a:custGeom>
              <a:avLst/>
              <a:gdLst>
                <a:gd name="connsiteX0" fmla="*/ 0 w 7843837"/>
                <a:gd name="connsiteY0" fmla="*/ 0 h 2016000"/>
                <a:gd name="connsiteX1" fmla="*/ 7843837 w 7843837"/>
                <a:gd name="connsiteY1" fmla="*/ 0 h 2016000"/>
                <a:gd name="connsiteX2" fmla="*/ 7843837 w 7843837"/>
                <a:gd name="connsiteY2" fmla="*/ 2016000 h 2016000"/>
                <a:gd name="connsiteX3" fmla="*/ 0 w 7843837"/>
                <a:gd name="connsiteY3" fmla="*/ 2016000 h 2016000"/>
                <a:gd name="connsiteX4" fmla="*/ 0 w 784383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2016000">
                  <a:moveTo>
                    <a:pt x="0" y="0"/>
                  </a:moveTo>
                  <a:lnTo>
                    <a:pt x="7843837" y="0"/>
                  </a:lnTo>
                  <a:lnTo>
                    <a:pt x="7843837" y="2016000"/>
                  </a:lnTo>
                  <a:lnTo>
                    <a:pt x="0" y="2016000"/>
                  </a:lnTo>
                  <a:lnTo>
                    <a:pt x="0" y="0"/>
                  </a:lnTo>
                  <a:close/>
                </a:path>
              </a:pathLst>
            </a:custGeom>
            <a:ln>
              <a:solidFill>
                <a:srgbClr val="FBD5D5"/>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sz="1200" kern="1200" dirty="0">
                <a:cs typeface="阿里巴巴普惠体" panose="00020600040101010101" charset="-122"/>
              </a:endParaRPr>
            </a:p>
          </p:txBody>
        </p:sp>
        <p:sp>
          <p:nvSpPr>
            <p:cNvPr id="2" name="文本框 1"/>
            <p:cNvSpPr txBox="1"/>
            <p:nvPr/>
          </p:nvSpPr>
          <p:spPr>
            <a:xfrm>
              <a:off x="1826" y="4833"/>
              <a:ext cx="12363" cy="2664"/>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无论是苏联红军“祖国母亲在召唤”雕塑的磅礴气势，还是诺曼底海滩“自由法国”战士的冲锋身影，世界各国反法西斯精神与中国伟大抗战精神同频共振，共同构成了人类精神的宝贵财富，共同谱写着人类追求正义的壮丽诗篇。</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sp>
        <p:nvSpPr>
          <p:cNvPr id="5" name="文本框 4"/>
          <p:cNvSpPr txBox="1"/>
          <p:nvPr/>
        </p:nvSpPr>
        <p:spPr>
          <a:xfrm>
            <a:off x="899795" y="5118100"/>
            <a:ext cx="7908291" cy="1291590"/>
          </a:xfrm>
          <a:prstGeom prst="rect">
            <a:avLst/>
          </a:prstGeom>
          <a:noFill/>
        </p:spPr>
        <p:txBody>
          <a:bodyPr wrap="square" rtlCol="0">
            <a:spAutoFit/>
          </a:bodyPr>
          <a:lstStyle/>
          <a:p>
            <a:pPr marL="342900" lvl="0" indent="-342900" algn="l">
              <a:lnSpc>
                <a:spcPct val="130000"/>
              </a:lnSpc>
              <a:spcBef>
                <a:spcPts val="0"/>
              </a:spcBef>
              <a:spcAft>
                <a:spcPts val="0"/>
              </a:spcAft>
              <a:buClrTx/>
              <a:buSzTx/>
              <a:buFont typeface="Wingdings" panose="05000000000000000000" charset="0"/>
              <a:buChar char="l"/>
            </a:pPr>
            <a:r>
              <a:rPr lang="zh-CN" altLang="en-US" sz="2000" dirty="0">
                <a:solidFill>
                  <a:srgbClr val="E61F1E"/>
                </a:solidFill>
                <a:latin typeface="Cambria" panose="02040503050406030204" charset="0"/>
                <a:ea typeface="黑体" panose="02010609060101010101" charset="-122"/>
                <a:cs typeface="阿里巴巴普惠体" panose="00020600040101010101" charset="-122"/>
                <a:sym typeface="+mn-ea"/>
              </a:rPr>
              <a:t>这种超越国界的精神共鸣，</a:t>
            </a:r>
            <a:endParaRPr lang="zh-CN" altLang="en-US" sz="2000" dirty="0">
              <a:solidFill>
                <a:srgbClr val="E61F1E"/>
              </a:solidFill>
              <a:latin typeface="Cambria" panose="02040503050406030204" charset="0"/>
              <a:ea typeface="黑体" panose="02010609060101010101" charset="-122"/>
              <a:cs typeface="阿里巴巴普惠体" panose="00020600040101010101" charset="-122"/>
              <a:sym typeface="+mn-ea"/>
            </a:endParaRPr>
          </a:p>
          <a:p>
            <a:pPr marL="342900" lvl="0" indent="-342900" algn="l">
              <a:lnSpc>
                <a:spcPct val="130000"/>
              </a:lnSpc>
              <a:spcBef>
                <a:spcPts val="0"/>
              </a:spcBef>
              <a:spcAft>
                <a:spcPts val="0"/>
              </a:spcAft>
              <a:buClrTx/>
              <a:buSzTx/>
              <a:buFont typeface="Wingdings" panose="05000000000000000000" charset="0"/>
              <a:buChar char="l"/>
            </a:pPr>
            <a:r>
              <a:rPr lang="zh-CN" altLang="en-US" sz="2000" dirty="0">
                <a:solidFill>
                  <a:srgbClr val="E61F1E"/>
                </a:solidFill>
                <a:latin typeface="Cambria" panose="02040503050406030204" charset="0"/>
                <a:ea typeface="黑体" panose="02010609060101010101" charset="-122"/>
                <a:cs typeface="阿里巴巴普惠体" panose="00020600040101010101" charset="-122"/>
                <a:sym typeface="+mn-ea"/>
              </a:rPr>
              <a:t>正是构建新型国际关系的情感基石，也是推动人类文明进步和世界和平发展的重要动力。</a:t>
            </a:r>
            <a:endParaRPr lang="zh-CN" altLang="en-US" sz="2000" dirty="0">
              <a:solidFill>
                <a:srgbClr val="E61F1E"/>
              </a:solidFill>
              <a:latin typeface="Cambria" panose="02040503050406030204" charset="0"/>
              <a:ea typeface="黑体" panose="02010609060101010101" charset="-122"/>
              <a:cs typeface="阿里巴巴普惠体" panose="00020600040101010101" charset="-122"/>
              <a:sym typeface="+mn-ea"/>
            </a:endParaRPr>
          </a:p>
        </p:txBody>
      </p:sp>
      <p:pic>
        <p:nvPicPr>
          <p:cNvPr id="7" name="图片 6" descr="1275660"/>
          <p:cNvPicPr>
            <a:picLocks noChangeAspect="1"/>
          </p:cNvPicPr>
          <p:nvPr/>
        </p:nvPicPr>
        <p:blipFill>
          <a:blip r:embed="rId3" cstate="email"/>
          <a:stretch>
            <a:fillRect/>
          </a:stretch>
        </p:blipFill>
        <p:spPr>
          <a:xfrm>
            <a:off x="8266429" y="2578735"/>
            <a:ext cx="3925571" cy="392557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5" y="991235"/>
            <a:ext cx="7447915" cy="1587500"/>
            <a:chOff x="262" y="973"/>
            <a:chExt cx="11729" cy="2500"/>
          </a:xfrm>
        </p:grpSpPr>
        <p:sp>
          <p:nvSpPr>
            <p:cNvPr id="18" name="矩形: 圆角 17"/>
            <p:cNvSpPr/>
            <p:nvPr/>
          </p:nvSpPr>
          <p:spPr>
            <a:xfrm>
              <a:off x="1207" y="2297"/>
              <a:ext cx="10784" cy="1028"/>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r>
                <a:rPr lang="zh-CN" altLang="en-US" sz="2400" dirty="0">
                  <a:solidFill>
                    <a:srgbClr val="7B030C"/>
                  </a:solidFill>
                  <a:latin typeface="Cambria" panose="02040503050406030204" charset="0"/>
                  <a:ea typeface="黑体" panose="02010609060101010101" charset="-122"/>
                  <a:cs typeface="阿里巴巴普惠体" panose="00020600040101010101" charset="-122"/>
                </a:rPr>
                <a:t>文明因交流而多彩，文明因互鉴而丰富。</a:t>
              </a:r>
              <a:endParaRPr lang="zh-CN" altLang="en-US" sz="24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2" cstate="email"/>
            <a:srcRect/>
            <a:stretch>
              <a:fillRect/>
            </a:stretch>
          </p:blipFill>
          <p:spPr>
            <a:xfrm flipH="1">
              <a:off x="262" y="973"/>
              <a:ext cx="3947" cy="2500"/>
            </a:xfrm>
            <a:prstGeom prst="rect">
              <a:avLst/>
            </a:prstGeom>
          </p:spPr>
        </p:pic>
      </p:grpSp>
      <p:sp>
        <p:nvSpPr>
          <p:cNvPr id="2" name="文本框 1"/>
          <p:cNvSpPr txBox="1"/>
          <p:nvPr/>
        </p:nvSpPr>
        <p:spPr>
          <a:xfrm>
            <a:off x="1015366" y="2837180"/>
            <a:ext cx="10130791" cy="1291590"/>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我们既要薪火相传、与时俱进，推动中华文明创造性转化和创新性发展，更要虚怀若谷、海纳百川，打破地缘政治小圈子，倡导平等、互鉴、对话、包容的文明观，持续深化国际交流合作，</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sp>
        <p:nvSpPr>
          <p:cNvPr id="5" name="矩形 4"/>
          <p:cNvSpPr/>
          <p:nvPr/>
        </p:nvSpPr>
        <p:spPr>
          <a:xfrm>
            <a:off x="1137921" y="4279900"/>
            <a:ext cx="3364231" cy="1818640"/>
          </a:xfrm>
          <a:prstGeom prst="rect">
            <a:avLst/>
          </a:prstGeom>
          <a:blipFill rotWithShape="1">
            <a:blip r:embed="rId3" cstate="email"/>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cs typeface="阿里巴巴普惠体" panose="00020600040101010101" charset="-122"/>
            </a:endParaRPr>
          </a:p>
        </p:txBody>
      </p:sp>
      <p:grpSp>
        <p:nvGrpSpPr>
          <p:cNvPr id="7" name="组合 6"/>
          <p:cNvGrpSpPr/>
          <p:nvPr/>
        </p:nvGrpSpPr>
        <p:grpSpPr>
          <a:xfrm>
            <a:off x="4098290" y="4210050"/>
            <a:ext cx="7047865" cy="2041525"/>
            <a:chOff x="6454" y="7047"/>
            <a:chExt cx="11099" cy="3215"/>
          </a:xfrm>
        </p:grpSpPr>
        <p:sp>
          <p:nvSpPr>
            <p:cNvPr id="15" name="矩形: 圆角 14"/>
            <p:cNvSpPr/>
            <p:nvPr>
              <p:custDataLst>
                <p:tags r:id="rId4"/>
              </p:custDataLst>
            </p:nvPr>
          </p:nvSpPr>
          <p:spPr>
            <a:xfrm>
              <a:off x="6454" y="7047"/>
              <a:ext cx="11099" cy="3215"/>
            </a:xfrm>
            <a:prstGeom prst="roundRect">
              <a:avLst>
                <a:gd name="adj" fmla="val 12317"/>
              </a:avLst>
            </a:prstGeom>
            <a:gradFill>
              <a:gsLst>
                <a:gs pos="2752">
                  <a:srgbClr val="F34747"/>
                </a:gs>
                <a:gs pos="57000">
                  <a:srgbClr val="E1100F"/>
                </a:gs>
                <a:gs pos="100000">
                  <a:srgbClr val="B4040E"/>
                </a:gs>
              </a:gsLst>
              <a:lin ang="2700000" scaled="1"/>
            </a:gradFill>
            <a:ln>
              <a:noFill/>
            </a:ln>
            <a:effectLst>
              <a:outerShdw blurRad="127000" dist="63500" dir="2700000" algn="tl" rotWithShape="0">
                <a:srgbClr val="F3474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Overflow="overflow" horzOverflow="overflow" vert="horz" wrap="square" lIns="360000" tIns="0" rIns="360000" bIns="113792" numCol="1" spcCol="1270" rtlCol="0" fromWordArt="0" anchor="t" anchorCtr="0" forceAA="0" compatLnSpc="1">
              <a:noAutofit/>
            </a:bodyPr>
            <a:lstStyle/>
            <a:p>
              <a:pPr lvl="0" algn="ctr">
                <a:buClrTx/>
                <a:buSzTx/>
                <a:buFontTx/>
              </a:pPr>
              <a:endParaRPr lang="zh-CN" altLang="en-US" sz="2400" dirty="0">
                <a:latin typeface="Cambria" panose="02040503050406030204" charset="0"/>
                <a:ea typeface="黑体" panose="02010609060101010101" charset="-122"/>
                <a:cs typeface="思源宋体 CN Heavy" panose="02020900000000000000" charset="-122"/>
                <a:sym typeface="+mn-ea"/>
              </a:endParaRPr>
            </a:p>
          </p:txBody>
        </p:sp>
        <p:sp>
          <p:nvSpPr>
            <p:cNvPr id="6" name="文本框 5"/>
            <p:cNvSpPr txBox="1"/>
            <p:nvPr/>
          </p:nvSpPr>
          <p:spPr>
            <a:xfrm>
              <a:off x="6962" y="7154"/>
              <a:ext cx="10227" cy="2976"/>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dirty="0">
                  <a:solidFill>
                    <a:schemeClr val="bg1"/>
                  </a:solidFill>
                  <a:latin typeface="Cambria" panose="02040503050406030204" charset="0"/>
                  <a:ea typeface="黑体" panose="02010609060101010101" charset="-122"/>
                  <a:cs typeface="阿里巴巴普惠体" panose="00020600040101010101" charset="-122"/>
                  <a:sym typeface="+mn-ea"/>
                </a:rPr>
                <a:t>推动构建公正合理的国际秩序，把跨越时空、超越国度的抗战精神弘扬起来，以文明交流超越文明隔阂、以文明互鉴超越文明冲突、以文明包容超越文明优越，为破解人类文明发展困境、促进世界文明多元发展和构建人类命运共同体提供更多选择，让世界人民共享文明发展之光。</a:t>
              </a:r>
              <a:endParaRPr lang="zh-CN" altLang="en-US" dirty="0">
                <a:solidFill>
                  <a:schemeClr val="bg1"/>
                </a:solidFill>
                <a:latin typeface="Cambria" panose="02040503050406030204" charset="0"/>
                <a:ea typeface="黑体" panose="02010609060101010101" charset="-122"/>
                <a:cs typeface="阿里巴巴普惠体" panose="00020600040101010101" charset="-122"/>
                <a:sym typeface="+mn-ea"/>
              </a:endParaRPr>
            </a:p>
          </p:txBody>
        </p:sp>
      </p:grpSp>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cstate="email"/>
          <a:srcRect/>
          <a:stretch>
            <a:fillRect/>
          </a:stretch>
        </p:blipFill>
        <p:spPr>
          <a:xfrm>
            <a:off x="-635" y="635"/>
            <a:ext cx="12192635" cy="675640"/>
          </a:xfrm>
          <a:prstGeom prst="rect">
            <a:avLst/>
          </a:prstGeom>
        </p:spPr>
      </p:pic>
      <p:sp>
        <p:nvSpPr>
          <p:cNvPr id="4" name="标题 1"/>
          <p:cNvSpPr txBox="1"/>
          <p:nvPr/>
        </p:nvSpPr>
        <p:spPr>
          <a:xfrm>
            <a:off x="1137921" y="95885"/>
            <a:ext cx="9181465" cy="521970"/>
          </a:xfrm>
          <a:prstGeom prst="rect">
            <a:avLst/>
          </a:prstGeom>
          <a:noFill/>
        </p:spPr>
        <p:txBody>
          <a:bodyPr vert="horz" wrap="square" lIns="91440" tIns="45720" rIns="91440" bIns="45720" rtlCol="0" anchor="t">
            <a:spAutoFit/>
          </a:bodyPr>
          <a:lstStyle/>
          <a:p>
            <a:pPr lvl="0" algn="l">
              <a:buClrTx/>
              <a:buSzTx/>
              <a:buFontTx/>
            </a:pPr>
            <a:r>
              <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rPr>
              <a:t>大力弘扬伟大抗战精神</a:t>
            </a:r>
            <a:endParaRPr lang="zh-CN" altLang="en-US" sz="2800" dirty="0">
              <a:gradFill flip="none" rotWithShape="1">
                <a:gsLst>
                  <a:gs pos="0">
                    <a:srgbClr val="FEFBF1"/>
                  </a:gs>
                  <a:gs pos="54000">
                    <a:srgbClr val="FEF8BD"/>
                  </a:gs>
                  <a:gs pos="100000">
                    <a:srgbClr val="F8A242"/>
                  </a:gs>
                </a:gsLst>
                <a:lin ang="2700000" scaled="1"/>
                <a:tileRect/>
              </a:gradFill>
              <a:effectLst>
                <a:outerShdw blurRad="127000" dist="127000" dir="2700000" algn="tl" rotWithShape="0">
                  <a:srgbClr val="7B030C">
                    <a:alpha val="50000"/>
                  </a:srgbClr>
                </a:outerShdw>
              </a:effectLst>
              <a:latin typeface="Calibri" panose="020F0502020204030204" charset="0"/>
              <a:ea typeface="宋体" panose="02010600030101010101" pitchFamily="2" charset="-122"/>
              <a:cs typeface="思源宋体 CN Heavy" panose="02020900000000000000" charset="-122"/>
              <a:sym typeface="+mn-ea"/>
            </a:endParaRPr>
          </a:p>
        </p:txBody>
      </p:sp>
      <p:sp>
        <p:nvSpPr>
          <p:cNvPr id="9" name="文本框 8"/>
          <p:cNvSpPr txBox="1"/>
          <p:nvPr/>
        </p:nvSpPr>
        <p:spPr>
          <a:xfrm>
            <a:off x="166383" y="54594"/>
            <a:ext cx="742951" cy="583565"/>
          </a:xfrm>
          <a:prstGeom prst="rect">
            <a:avLst/>
          </a:prstGeom>
          <a:noFill/>
        </p:spPr>
        <p:txBody>
          <a:bodyPr wrap="square">
            <a:spAutoFit/>
          </a:bodyPr>
          <a:lstStyle/>
          <a:p>
            <a:pPr algn="ctr"/>
            <a:r>
              <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rPr>
              <a:t>03.</a:t>
            </a:r>
            <a:endParaRPr lang="en-US" altLang="zh-CN" sz="3200" b="1" dirty="0">
              <a:gradFill flip="none" rotWithShape="1">
                <a:gsLst>
                  <a:gs pos="0">
                    <a:srgbClr val="FEFBF1"/>
                  </a:gs>
                  <a:gs pos="54000">
                    <a:srgbClr val="FEF8BD"/>
                  </a:gs>
                  <a:gs pos="100000">
                    <a:srgbClr val="F8A242"/>
                  </a:gs>
                </a:gsLst>
                <a:lin ang="2700000" scaled="1"/>
                <a:tileRect/>
              </a:gradFill>
              <a:latin typeface="Cambria" panose="02040503050406030204" charset="0"/>
              <a:ea typeface="黑体" panose="02010609060101010101" charset="-122"/>
              <a:cs typeface="阿里巴巴普惠体" panose="00020600040101010101" charset="-122"/>
            </a:endParaRPr>
          </a:p>
        </p:txBody>
      </p:sp>
      <p:sp>
        <p:nvSpPr>
          <p:cNvPr id="10" name="文本框 9"/>
          <p:cNvSpPr txBox="1"/>
          <p:nvPr/>
        </p:nvSpPr>
        <p:spPr>
          <a:xfrm>
            <a:off x="9574829" y="134292"/>
            <a:ext cx="2326044" cy="460375"/>
          </a:xfrm>
          <a:prstGeom prst="rect">
            <a:avLst/>
          </a:prstGeom>
          <a:noFill/>
        </p:spPr>
        <p:txBody>
          <a:bodyPr wrap="square">
            <a:spAutoFit/>
          </a:bodyPr>
          <a:lstStyle/>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反法西斯战争</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a:p>
            <a:pPr algn="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胜利</a:t>
            </a:r>
            <a:r>
              <a:rPr lang="en-US" altLang="zh-CN"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80</a:t>
            </a:r>
            <a:r>
              <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rPr>
              <a:t>周年</a:t>
            </a:r>
            <a:endParaRPr lang="zh-CN" altLang="en-US" sz="1200" dirty="0">
              <a:gradFill>
                <a:gsLst>
                  <a:gs pos="0">
                    <a:schemeClr val="bg1"/>
                  </a:gs>
                  <a:gs pos="100000">
                    <a:srgbClr val="FEF8BD"/>
                  </a:gs>
                </a:gsLst>
                <a:lin ang="5400000" scaled="1"/>
              </a:gradFill>
              <a:latin typeface="阿里巴巴普惠体" panose="00020600040101010101" charset="-122"/>
              <a:ea typeface="阿里巴巴普惠体" panose="00020600040101010101" charset="-122"/>
              <a:cs typeface="阿里巴巴普惠体" panose="00020600040101010101" charset="-122"/>
            </a:endParaRPr>
          </a:p>
        </p:txBody>
      </p:sp>
      <p:grpSp>
        <p:nvGrpSpPr>
          <p:cNvPr id="12" name="组合 11"/>
          <p:cNvGrpSpPr/>
          <p:nvPr/>
        </p:nvGrpSpPr>
        <p:grpSpPr>
          <a:xfrm>
            <a:off x="466725" y="991235"/>
            <a:ext cx="7447915" cy="1587500"/>
            <a:chOff x="262" y="973"/>
            <a:chExt cx="11729" cy="2500"/>
          </a:xfrm>
        </p:grpSpPr>
        <p:sp>
          <p:nvSpPr>
            <p:cNvPr id="18" name="矩形: 圆角 17"/>
            <p:cNvSpPr/>
            <p:nvPr/>
          </p:nvSpPr>
          <p:spPr>
            <a:xfrm>
              <a:off x="1207" y="2297"/>
              <a:ext cx="10784" cy="1028"/>
            </a:xfrm>
            <a:prstGeom prst="roundRect">
              <a:avLst>
                <a:gd name="adj" fmla="val 50000"/>
              </a:avLst>
            </a:prstGeom>
            <a:gradFill>
              <a:gsLst>
                <a:gs pos="0">
                  <a:srgbClr val="FEF8BD"/>
                </a:gs>
                <a:gs pos="91000">
                  <a:srgbClr val="F8A24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90"/>
              <a:r>
                <a:rPr lang="zh-CN" altLang="en-US" sz="2400" dirty="0">
                  <a:solidFill>
                    <a:srgbClr val="7B030C"/>
                  </a:solidFill>
                  <a:latin typeface="Cambria" panose="02040503050406030204" charset="0"/>
                  <a:ea typeface="黑体" panose="02010609060101010101" charset="-122"/>
                  <a:cs typeface="阿里巴巴普惠体" panose="00020600040101010101" charset="-122"/>
                </a:rPr>
                <a:t>鉴往事，知来者。</a:t>
              </a:r>
              <a:endParaRPr lang="zh-CN" altLang="en-US" sz="2400" dirty="0">
                <a:solidFill>
                  <a:srgbClr val="7B030C"/>
                </a:solidFill>
                <a:latin typeface="Cambria" panose="02040503050406030204" charset="0"/>
                <a:ea typeface="黑体" panose="02010609060101010101" charset="-122"/>
                <a:cs typeface="阿里巴巴普惠体" panose="00020600040101010101" charset="-122"/>
              </a:endParaRPr>
            </a:p>
          </p:txBody>
        </p:sp>
        <p:pic>
          <p:nvPicPr>
            <p:cNvPr id="11" name="图片 10" descr="51miz-E1300391-A1927BF5"/>
            <p:cNvPicPr>
              <a:picLocks noChangeAspect="1"/>
            </p:cNvPicPr>
            <p:nvPr/>
          </p:nvPicPr>
          <p:blipFill>
            <a:blip r:embed="rId2" cstate="email"/>
            <a:srcRect/>
            <a:stretch>
              <a:fillRect/>
            </a:stretch>
          </p:blipFill>
          <p:spPr>
            <a:xfrm flipH="1">
              <a:off x="262" y="973"/>
              <a:ext cx="3947" cy="2500"/>
            </a:xfrm>
            <a:prstGeom prst="rect">
              <a:avLst/>
            </a:prstGeom>
          </p:spPr>
        </p:pic>
      </p:grpSp>
      <p:grpSp>
        <p:nvGrpSpPr>
          <p:cNvPr id="6" name="组合 5"/>
          <p:cNvGrpSpPr/>
          <p:nvPr/>
        </p:nvGrpSpPr>
        <p:grpSpPr>
          <a:xfrm>
            <a:off x="909320" y="3068956"/>
            <a:ext cx="10438131" cy="2546985"/>
            <a:chOff x="1432" y="4437"/>
            <a:chExt cx="16438" cy="4011"/>
          </a:xfrm>
        </p:grpSpPr>
        <p:sp>
          <p:nvSpPr>
            <p:cNvPr id="17" name="任意多边形: 形状 16"/>
            <p:cNvSpPr/>
            <p:nvPr/>
          </p:nvSpPr>
          <p:spPr>
            <a:xfrm>
              <a:off x="1432" y="4437"/>
              <a:ext cx="16438" cy="4011"/>
            </a:xfrm>
            <a:custGeom>
              <a:avLst/>
              <a:gdLst>
                <a:gd name="connsiteX0" fmla="*/ 0 w 7843837"/>
                <a:gd name="connsiteY0" fmla="*/ 0 h 2016000"/>
                <a:gd name="connsiteX1" fmla="*/ 7843837 w 7843837"/>
                <a:gd name="connsiteY1" fmla="*/ 0 h 2016000"/>
                <a:gd name="connsiteX2" fmla="*/ 7843837 w 7843837"/>
                <a:gd name="connsiteY2" fmla="*/ 2016000 h 2016000"/>
                <a:gd name="connsiteX3" fmla="*/ 0 w 7843837"/>
                <a:gd name="connsiteY3" fmla="*/ 2016000 h 2016000"/>
                <a:gd name="connsiteX4" fmla="*/ 0 w 784383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43837" h="2016000">
                  <a:moveTo>
                    <a:pt x="0" y="0"/>
                  </a:moveTo>
                  <a:lnTo>
                    <a:pt x="7843837" y="0"/>
                  </a:lnTo>
                  <a:lnTo>
                    <a:pt x="7843837" y="2016000"/>
                  </a:lnTo>
                  <a:lnTo>
                    <a:pt x="0" y="2016000"/>
                  </a:lnTo>
                  <a:lnTo>
                    <a:pt x="0" y="0"/>
                  </a:lnTo>
                  <a:close/>
                </a:path>
              </a:pathLst>
            </a:custGeom>
            <a:ln>
              <a:solidFill>
                <a:srgbClr val="FBD5D5"/>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0000" tIns="180000" rIns="360000" bIns="113792" numCol="1" spcCol="1270" anchor="t" anchorCtr="0">
              <a:noAutofit/>
            </a:bodyPr>
            <a:lstStyle/>
            <a:p>
              <a:pPr marL="0" lvl="1" algn="just" defTabSz="711200">
                <a:lnSpc>
                  <a:spcPct val="150000"/>
                </a:lnSpc>
                <a:spcBef>
                  <a:spcPct val="0"/>
                </a:spcBef>
                <a:spcAft>
                  <a:spcPts val="500"/>
                </a:spcAft>
              </a:pPr>
              <a:endParaRPr lang="zh-CN" sz="1200" kern="1200" dirty="0">
                <a:cs typeface="阿里巴巴普惠体" panose="00020600040101010101" charset="-122"/>
              </a:endParaRPr>
            </a:p>
          </p:txBody>
        </p:sp>
        <p:sp>
          <p:nvSpPr>
            <p:cNvPr id="2" name="文本框 1"/>
            <p:cNvSpPr txBox="1"/>
            <p:nvPr/>
          </p:nvSpPr>
          <p:spPr>
            <a:xfrm>
              <a:off x="1826" y="4833"/>
              <a:ext cx="8784" cy="3294"/>
            </a:xfrm>
            <a:prstGeom prst="rect">
              <a:avLst/>
            </a:prstGeom>
            <a:noFill/>
          </p:spPr>
          <p:txBody>
            <a:bodyPr wrap="square" rtlCol="0">
              <a:spAutoFit/>
            </a:bodyPr>
            <a:lstStyle/>
            <a:p>
              <a:pPr lvl="0" algn="l">
                <a:lnSpc>
                  <a:spcPct val="130000"/>
                </a:lnSpc>
                <a:spcBef>
                  <a:spcPts val="0"/>
                </a:spcBef>
                <a:spcAft>
                  <a:spcPts val="0"/>
                </a:spcAft>
                <a:buClrTx/>
                <a:buSzTx/>
                <a:buFontTx/>
              </a:pPr>
              <a:r>
                <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rPr>
                <a:t>奋进新征程，全党全军全国各族人民和海内外所有中华儿女，要更加紧密地团结起来，弘扬伟大抗战精神，坚决捍卫和平，推动国家富强、民族振兴、人民幸福，为实现中华民族伟大复兴而奋斗。</a:t>
              </a:r>
              <a:endParaRPr lang="zh-CN" altLang="en-US" sz="2000" dirty="0">
                <a:solidFill>
                  <a:schemeClr val="tx1">
                    <a:lumMod val="85000"/>
                    <a:lumOff val="15000"/>
                  </a:schemeClr>
                </a:solidFill>
                <a:latin typeface="Cambria" panose="02040503050406030204" charset="0"/>
                <a:ea typeface="黑体" panose="02010609060101010101" charset="-122"/>
                <a:cs typeface="阿里巴巴普惠体" panose="00020600040101010101" charset="-122"/>
                <a:sym typeface="+mn-ea"/>
              </a:endParaRPr>
            </a:p>
          </p:txBody>
        </p:sp>
      </p:grpSp>
      <p:pic>
        <p:nvPicPr>
          <p:cNvPr id="5" name="图片 4" descr="1012552"/>
          <p:cNvPicPr>
            <a:picLocks noChangeAspect="1"/>
          </p:cNvPicPr>
          <p:nvPr/>
        </p:nvPicPr>
        <p:blipFill>
          <a:blip r:embed="rId3" cstate="email"/>
          <a:srcRect/>
          <a:stretch>
            <a:fillRect/>
          </a:stretch>
        </p:blipFill>
        <p:spPr>
          <a:xfrm flipH="1">
            <a:off x="4677411" y="2303782"/>
            <a:ext cx="7680960" cy="479107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6"/>
          <p:cNvPicPr>
            <a:picLocks noChangeAspect="1"/>
          </p:cNvPicPr>
          <p:nvPr/>
        </p:nvPicPr>
        <p:blipFill>
          <a:blip r:embed="rId1" cstate="email"/>
          <a:srcRect t="10728" b="24539"/>
          <a:stretch>
            <a:fillRect/>
          </a:stretch>
        </p:blipFill>
        <p:spPr>
          <a:xfrm>
            <a:off x="7057392" y="1459232"/>
            <a:ext cx="6301105" cy="6119495"/>
          </a:xfrm>
          <a:prstGeom prst="rect">
            <a:avLst/>
          </a:prstGeom>
        </p:spPr>
      </p:pic>
      <p:sp>
        <p:nvSpPr>
          <p:cNvPr id="5" name="标题 1"/>
          <p:cNvSpPr txBox="1"/>
          <p:nvPr/>
        </p:nvSpPr>
        <p:spPr>
          <a:xfrm>
            <a:off x="367030" y="577851"/>
            <a:ext cx="10078720" cy="1198880"/>
          </a:xfrm>
          <a:prstGeom prst="rect">
            <a:avLst/>
          </a:prstGeom>
          <a:noFill/>
        </p:spPr>
        <p:txBody>
          <a:bodyPr vert="horz" wrap="square" lIns="91440" tIns="45720" rIns="91440" bIns="45720" rtlCol="0" anchor="t">
            <a:spAutoFit/>
          </a:bodyPr>
          <a:lstStyle/>
          <a:p>
            <a:pPr lvl="0" algn="ctr">
              <a:buClrTx/>
              <a:buSzTx/>
              <a:buFontTx/>
            </a:pPr>
            <a:r>
              <a:rPr lang="zh-CN" altLang="en-US" sz="72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rPr>
              <a:t>问题</a:t>
            </a:r>
            <a:endParaRPr lang="zh-CN" altLang="en-US" sz="72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endParaRPr>
          </a:p>
        </p:txBody>
      </p:sp>
      <p:sp>
        <p:nvSpPr>
          <p:cNvPr id="2" name="文本框 1"/>
          <p:cNvSpPr txBox="1"/>
          <p:nvPr/>
        </p:nvSpPr>
        <p:spPr>
          <a:xfrm>
            <a:off x="367031" y="356235"/>
            <a:ext cx="2458720" cy="306705"/>
          </a:xfrm>
          <a:prstGeom prst="rect">
            <a:avLst/>
          </a:prstGeom>
          <a:noFill/>
        </p:spPr>
        <p:txBody>
          <a:bodyPr wrap="square" rtlCol="0" anchor="t">
            <a:spAutoFit/>
          </a:bodyPr>
          <a:lstStyle/>
          <a:p>
            <a:pPr lvl="0" algn="l">
              <a:buClrTx/>
              <a:buSzTx/>
              <a:buFontTx/>
            </a:pPr>
            <a:r>
              <a:rPr lang="zh-CN" altLang="en-US"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your logo</a:t>
            </a:r>
            <a:r>
              <a:rPr lang="en-US" altLang="zh-CN"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 </a:t>
            </a:r>
            <a:r>
              <a:rPr lang="zh-CN" altLang="en-US"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 // </a:t>
            </a:r>
            <a:r>
              <a:rPr lang="en-US" altLang="zh-CN"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 </a:t>
            </a:r>
            <a:endParaRPr lang="en-US" altLang="zh-CN"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endParaRPr>
          </a:p>
        </p:txBody>
      </p:sp>
      <p:grpSp>
        <p:nvGrpSpPr>
          <p:cNvPr id="132" name="组合 131"/>
          <p:cNvGrpSpPr/>
          <p:nvPr/>
        </p:nvGrpSpPr>
        <p:grpSpPr>
          <a:xfrm rot="5400000">
            <a:off x="11188067" y="630557"/>
            <a:ext cx="727075" cy="450215"/>
            <a:chOff x="8933" y="1221"/>
            <a:chExt cx="1008" cy="624"/>
          </a:xfrm>
          <a:gradFill>
            <a:gsLst>
              <a:gs pos="0">
                <a:srgbClr val="F8E4B8">
                  <a:alpha val="0"/>
                </a:srgbClr>
              </a:gs>
              <a:gs pos="100000">
                <a:srgbClr val="FEB757"/>
              </a:gs>
            </a:gsLst>
            <a:lin ang="10800000" scaled="0"/>
          </a:gradFill>
        </p:grpSpPr>
        <p:sp>
          <p:nvSpPr>
            <p:cNvPr id="133" name="椭圆 132"/>
            <p:cNvSpPr/>
            <p:nvPr>
              <p:custDataLst>
                <p:tags r:id="rId2"/>
              </p:custDataLst>
            </p:nvPr>
          </p:nvSpPr>
          <p:spPr>
            <a:xfrm rot="16200000" flipH="1">
              <a:off x="9291"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4" name="椭圆 133"/>
            <p:cNvSpPr/>
            <p:nvPr>
              <p:custDataLst>
                <p:tags r:id="rId3"/>
              </p:custDataLst>
            </p:nvPr>
          </p:nvSpPr>
          <p:spPr>
            <a:xfrm rot="16200000" flipH="1">
              <a:off x="941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5" name="椭圆 134"/>
            <p:cNvSpPr/>
            <p:nvPr>
              <p:custDataLst>
                <p:tags r:id="rId4"/>
              </p:custDataLst>
            </p:nvPr>
          </p:nvSpPr>
          <p:spPr>
            <a:xfrm rot="16200000" flipH="1">
              <a:off x="9529"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6" name="椭圆 135"/>
            <p:cNvSpPr/>
            <p:nvPr>
              <p:custDataLst>
                <p:tags r:id="rId5"/>
              </p:custDataLst>
            </p:nvPr>
          </p:nvSpPr>
          <p:spPr>
            <a:xfrm rot="16200000" flipH="1">
              <a:off x="9648"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7" name="椭圆 136"/>
            <p:cNvSpPr/>
            <p:nvPr>
              <p:custDataLst>
                <p:tags r:id="rId6"/>
              </p:custDataLst>
            </p:nvPr>
          </p:nvSpPr>
          <p:spPr>
            <a:xfrm rot="16200000" flipH="1">
              <a:off x="9766"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8" name="椭圆 137"/>
            <p:cNvSpPr/>
            <p:nvPr>
              <p:custDataLst>
                <p:tags r:id="rId7"/>
              </p:custDataLst>
            </p:nvPr>
          </p:nvSpPr>
          <p:spPr>
            <a:xfrm rot="16200000" flipH="1">
              <a:off x="9885"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9" name="椭圆 138"/>
            <p:cNvSpPr/>
            <p:nvPr>
              <p:custDataLst>
                <p:tags r:id="rId8"/>
              </p:custDataLst>
            </p:nvPr>
          </p:nvSpPr>
          <p:spPr>
            <a:xfrm rot="16200000" flipH="1">
              <a:off x="9291"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0" name="椭圆 139"/>
            <p:cNvSpPr/>
            <p:nvPr>
              <p:custDataLst>
                <p:tags r:id="rId9"/>
              </p:custDataLst>
            </p:nvPr>
          </p:nvSpPr>
          <p:spPr>
            <a:xfrm rot="16200000" flipH="1">
              <a:off x="941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1" name="椭圆 140"/>
            <p:cNvSpPr/>
            <p:nvPr>
              <p:custDataLst>
                <p:tags r:id="rId10"/>
              </p:custDataLst>
            </p:nvPr>
          </p:nvSpPr>
          <p:spPr>
            <a:xfrm rot="16200000" flipH="1">
              <a:off x="9529"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2" name="椭圆 141"/>
            <p:cNvSpPr/>
            <p:nvPr>
              <p:custDataLst>
                <p:tags r:id="rId11"/>
              </p:custDataLst>
            </p:nvPr>
          </p:nvSpPr>
          <p:spPr>
            <a:xfrm rot="16200000" flipH="1">
              <a:off x="9648"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3" name="椭圆 142"/>
            <p:cNvSpPr/>
            <p:nvPr>
              <p:custDataLst>
                <p:tags r:id="rId12"/>
              </p:custDataLst>
            </p:nvPr>
          </p:nvSpPr>
          <p:spPr>
            <a:xfrm rot="16200000" flipH="1">
              <a:off x="9766"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4" name="椭圆 143"/>
            <p:cNvSpPr/>
            <p:nvPr>
              <p:custDataLst>
                <p:tags r:id="rId13"/>
              </p:custDataLst>
            </p:nvPr>
          </p:nvSpPr>
          <p:spPr>
            <a:xfrm rot="16200000" flipH="1">
              <a:off x="9885"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5" name="椭圆 144"/>
            <p:cNvSpPr/>
            <p:nvPr>
              <p:custDataLst>
                <p:tags r:id="rId14"/>
              </p:custDataLst>
            </p:nvPr>
          </p:nvSpPr>
          <p:spPr>
            <a:xfrm rot="16200000" flipH="1">
              <a:off x="9291"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6" name="椭圆 145"/>
            <p:cNvSpPr/>
            <p:nvPr>
              <p:custDataLst>
                <p:tags r:id="rId15"/>
              </p:custDataLst>
            </p:nvPr>
          </p:nvSpPr>
          <p:spPr>
            <a:xfrm rot="16200000" flipH="1">
              <a:off x="941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7" name="椭圆 146"/>
            <p:cNvSpPr/>
            <p:nvPr>
              <p:custDataLst>
                <p:tags r:id="rId16"/>
              </p:custDataLst>
            </p:nvPr>
          </p:nvSpPr>
          <p:spPr>
            <a:xfrm rot="16200000" flipH="1">
              <a:off x="9529"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8" name="椭圆 147"/>
            <p:cNvSpPr/>
            <p:nvPr>
              <p:custDataLst>
                <p:tags r:id="rId17"/>
              </p:custDataLst>
            </p:nvPr>
          </p:nvSpPr>
          <p:spPr>
            <a:xfrm rot="16200000" flipH="1">
              <a:off x="9648"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9" name="椭圆 148"/>
            <p:cNvSpPr/>
            <p:nvPr>
              <p:custDataLst>
                <p:tags r:id="rId18"/>
              </p:custDataLst>
            </p:nvPr>
          </p:nvSpPr>
          <p:spPr>
            <a:xfrm rot="16200000" flipH="1">
              <a:off x="9766"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0" name="椭圆 149"/>
            <p:cNvSpPr/>
            <p:nvPr>
              <p:custDataLst>
                <p:tags r:id="rId19"/>
              </p:custDataLst>
            </p:nvPr>
          </p:nvSpPr>
          <p:spPr>
            <a:xfrm rot="16200000" flipH="1">
              <a:off x="9885"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1" name="椭圆 150"/>
            <p:cNvSpPr/>
            <p:nvPr>
              <p:custDataLst>
                <p:tags r:id="rId20"/>
              </p:custDataLst>
            </p:nvPr>
          </p:nvSpPr>
          <p:spPr>
            <a:xfrm rot="16200000" flipH="1">
              <a:off x="9291"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2" name="椭圆 151"/>
            <p:cNvSpPr/>
            <p:nvPr>
              <p:custDataLst>
                <p:tags r:id="rId21"/>
              </p:custDataLst>
            </p:nvPr>
          </p:nvSpPr>
          <p:spPr>
            <a:xfrm rot="16200000" flipH="1">
              <a:off x="941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3" name="椭圆 152"/>
            <p:cNvSpPr/>
            <p:nvPr>
              <p:custDataLst>
                <p:tags r:id="rId22"/>
              </p:custDataLst>
            </p:nvPr>
          </p:nvSpPr>
          <p:spPr>
            <a:xfrm rot="16200000" flipH="1">
              <a:off x="9529"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4" name="椭圆 153"/>
            <p:cNvSpPr/>
            <p:nvPr>
              <p:custDataLst>
                <p:tags r:id="rId23"/>
              </p:custDataLst>
            </p:nvPr>
          </p:nvSpPr>
          <p:spPr>
            <a:xfrm rot="16200000" flipH="1">
              <a:off x="9648"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5" name="椭圆 154"/>
            <p:cNvSpPr/>
            <p:nvPr>
              <p:custDataLst>
                <p:tags r:id="rId24"/>
              </p:custDataLst>
            </p:nvPr>
          </p:nvSpPr>
          <p:spPr>
            <a:xfrm rot="16200000" flipH="1">
              <a:off x="9766"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6" name="椭圆 155"/>
            <p:cNvSpPr/>
            <p:nvPr>
              <p:custDataLst>
                <p:tags r:id="rId25"/>
              </p:custDataLst>
            </p:nvPr>
          </p:nvSpPr>
          <p:spPr>
            <a:xfrm rot="16200000" flipH="1">
              <a:off x="9885"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7" name="椭圆 156"/>
            <p:cNvSpPr/>
            <p:nvPr>
              <p:custDataLst>
                <p:tags r:id="rId26"/>
              </p:custDataLst>
            </p:nvPr>
          </p:nvSpPr>
          <p:spPr>
            <a:xfrm rot="16200000" flipH="1">
              <a:off x="9291"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8" name="椭圆 157"/>
            <p:cNvSpPr/>
            <p:nvPr>
              <p:custDataLst>
                <p:tags r:id="rId27"/>
              </p:custDataLst>
            </p:nvPr>
          </p:nvSpPr>
          <p:spPr>
            <a:xfrm rot="16200000" flipH="1">
              <a:off x="941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9" name="椭圆 158"/>
            <p:cNvSpPr/>
            <p:nvPr>
              <p:custDataLst>
                <p:tags r:id="rId28"/>
              </p:custDataLst>
            </p:nvPr>
          </p:nvSpPr>
          <p:spPr>
            <a:xfrm rot="16200000" flipH="1">
              <a:off x="9529"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0" name="椭圆 159"/>
            <p:cNvSpPr/>
            <p:nvPr>
              <p:custDataLst>
                <p:tags r:id="rId29"/>
              </p:custDataLst>
            </p:nvPr>
          </p:nvSpPr>
          <p:spPr>
            <a:xfrm rot="16200000" flipH="1">
              <a:off x="9648"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1" name="椭圆 160"/>
            <p:cNvSpPr/>
            <p:nvPr>
              <p:custDataLst>
                <p:tags r:id="rId30"/>
              </p:custDataLst>
            </p:nvPr>
          </p:nvSpPr>
          <p:spPr>
            <a:xfrm rot="16200000" flipH="1">
              <a:off x="9766"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2" name="椭圆 161"/>
            <p:cNvSpPr/>
            <p:nvPr>
              <p:custDataLst>
                <p:tags r:id="rId31"/>
              </p:custDataLst>
            </p:nvPr>
          </p:nvSpPr>
          <p:spPr>
            <a:xfrm rot="16200000" flipH="1">
              <a:off x="9885"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3" name="椭圆 162"/>
            <p:cNvSpPr/>
            <p:nvPr>
              <p:custDataLst>
                <p:tags r:id="rId32"/>
              </p:custDataLst>
            </p:nvPr>
          </p:nvSpPr>
          <p:spPr>
            <a:xfrm rot="16200000" flipH="1">
              <a:off x="9291"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4" name="椭圆 163"/>
            <p:cNvSpPr/>
            <p:nvPr>
              <p:custDataLst>
                <p:tags r:id="rId33"/>
              </p:custDataLst>
            </p:nvPr>
          </p:nvSpPr>
          <p:spPr>
            <a:xfrm rot="16200000" flipH="1">
              <a:off x="941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5" name="椭圆 164"/>
            <p:cNvSpPr/>
            <p:nvPr>
              <p:custDataLst>
                <p:tags r:id="rId34"/>
              </p:custDataLst>
            </p:nvPr>
          </p:nvSpPr>
          <p:spPr>
            <a:xfrm rot="16200000" flipH="1">
              <a:off x="9529"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6" name="椭圆 165"/>
            <p:cNvSpPr/>
            <p:nvPr>
              <p:custDataLst>
                <p:tags r:id="rId35"/>
              </p:custDataLst>
            </p:nvPr>
          </p:nvSpPr>
          <p:spPr>
            <a:xfrm rot="16200000" flipH="1">
              <a:off x="9648"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7" name="椭圆 166"/>
            <p:cNvSpPr/>
            <p:nvPr>
              <p:custDataLst>
                <p:tags r:id="rId36"/>
              </p:custDataLst>
            </p:nvPr>
          </p:nvSpPr>
          <p:spPr>
            <a:xfrm rot="16200000" flipH="1">
              <a:off x="9766"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8" name="椭圆 167"/>
            <p:cNvSpPr/>
            <p:nvPr>
              <p:custDataLst>
                <p:tags r:id="rId37"/>
              </p:custDataLst>
            </p:nvPr>
          </p:nvSpPr>
          <p:spPr>
            <a:xfrm rot="16200000" flipH="1">
              <a:off x="9885"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9" name="椭圆 168"/>
            <p:cNvSpPr/>
            <p:nvPr>
              <p:custDataLst>
                <p:tags r:id="rId38"/>
              </p:custDataLst>
            </p:nvPr>
          </p:nvSpPr>
          <p:spPr>
            <a:xfrm rot="16200000" flipH="1">
              <a:off x="8933"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0" name="椭圆 169"/>
            <p:cNvSpPr/>
            <p:nvPr>
              <p:custDataLst>
                <p:tags r:id="rId39"/>
              </p:custDataLst>
            </p:nvPr>
          </p:nvSpPr>
          <p:spPr>
            <a:xfrm rot="16200000" flipH="1">
              <a:off x="9052"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1" name="椭圆 170"/>
            <p:cNvSpPr/>
            <p:nvPr>
              <p:custDataLst>
                <p:tags r:id="rId40"/>
              </p:custDataLst>
            </p:nvPr>
          </p:nvSpPr>
          <p:spPr>
            <a:xfrm rot="16200000" flipH="1">
              <a:off x="917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2" name="椭圆 171"/>
            <p:cNvSpPr/>
            <p:nvPr>
              <p:custDataLst>
                <p:tags r:id="rId41"/>
              </p:custDataLst>
            </p:nvPr>
          </p:nvSpPr>
          <p:spPr>
            <a:xfrm rot="16200000" flipH="1">
              <a:off x="8933"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3" name="椭圆 172"/>
            <p:cNvSpPr/>
            <p:nvPr>
              <p:custDataLst>
                <p:tags r:id="rId42"/>
              </p:custDataLst>
            </p:nvPr>
          </p:nvSpPr>
          <p:spPr>
            <a:xfrm rot="16200000" flipH="1">
              <a:off x="9052"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4" name="椭圆 173"/>
            <p:cNvSpPr/>
            <p:nvPr>
              <p:custDataLst>
                <p:tags r:id="rId43"/>
              </p:custDataLst>
            </p:nvPr>
          </p:nvSpPr>
          <p:spPr>
            <a:xfrm rot="16200000" flipH="1">
              <a:off x="917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5" name="椭圆 174"/>
            <p:cNvSpPr/>
            <p:nvPr>
              <p:custDataLst>
                <p:tags r:id="rId44"/>
              </p:custDataLst>
            </p:nvPr>
          </p:nvSpPr>
          <p:spPr>
            <a:xfrm rot="16200000" flipH="1">
              <a:off x="8933"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6" name="椭圆 175"/>
            <p:cNvSpPr/>
            <p:nvPr>
              <p:custDataLst>
                <p:tags r:id="rId45"/>
              </p:custDataLst>
            </p:nvPr>
          </p:nvSpPr>
          <p:spPr>
            <a:xfrm rot="16200000" flipH="1">
              <a:off x="9052"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7" name="椭圆 176"/>
            <p:cNvSpPr/>
            <p:nvPr>
              <p:custDataLst>
                <p:tags r:id="rId46"/>
              </p:custDataLst>
            </p:nvPr>
          </p:nvSpPr>
          <p:spPr>
            <a:xfrm rot="16200000" flipH="1">
              <a:off x="917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8" name="椭圆 177"/>
            <p:cNvSpPr/>
            <p:nvPr>
              <p:custDataLst>
                <p:tags r:id="rId47"/>
              </p:custDataLst>
            </p:nvPr>
          </p:nvSpPr>
          <p:spPr>
            <a:xfrm rot="16200000" flipH="1">
              <a:off x="8933"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9" name="椭圆 178"/>
            <p:cNvSpPr/>
            <p:nvPr>
              <p:custDataLst>
                <p:tags r:id="rId48"/>
              </p:custDataLst>
            </p:nvPr>
          </p:nvSpPr>
          <p:spPr>
            <a:xfrm rot="16200000" flipH="1">
              <a:off x="9052"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0" name="椭圆 179"/>
            <p:cNvSpPr/>
            <p:nvPr>
              <p:custDataLst>
                <p:tags r:id="rId49"/>
              </p:custDataLst>
            </p:nvPr>
          </p:nvSpPr>
          <p:spPr>
            <a:xfrm rot="16200000" flipH="1">
              <a:off x="917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1" name="椭圆 180"/>
            <p:cNvSpPr/>
            <p:nvPr>
              <p:custDataLst>
                <p:tags r:id="rId50"/>
              </p:custDataLst>
            </p:nvPr>
          </p:nvSpPr>
          <p:spPr>
            <a:xfrm rot="16200000" flipH="1">
              <a:off x="8933"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2" name="椭圆 181"/>
            <p:cNvSpPr/>
            <p:nvPr>
              <p:custDataLst>
                <p:tags r:id="rId51"/>
              </p:custDataLst>
            </p:nvPr>
          </p:nvSpPr>
          <p:spPr>
            <a:xfrm rot="16200000" flipH="1">
              <a:off x="9052"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3" name="椭圆 182"/>
            <p:cNvSpPr/>
            <p:nvPr>
              <p:custDataLst>
                <p:tags r:id="rId52"/>
              </p:custDataLst>
            </p:nvPr>
          </p:nvSpPr>
          <p:spPr>
            <a:xfrm rot="16200000" flipH="1">
              <a:off x="917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4" name="椭圆 183"/>
            <p:cNvSpPr/>
            <p:nvPr>
              <p:custDataLst>
                <p:tags r:id="rId53"/>
              </p:custDataLst>
            </p:nvPr>
          </p:nvSpPr>
          <p:spPr>
            <a:xfrm rot="16200000" flipH="1">
              <a:off x="8933"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5" name="椭圆 184"/>
            <p:cNvSpPr/>
            <p:nvPr>
              <p:custDataLst>
                <p:tags r:id="rId54"/>
              </p:custDataLst>
            </p:nvPr>
          </p:nvSpPr>
          <p:spPr>
            <a:xfrm rot="16200000" flipH="1">
              <a:off x="9052"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6" name="椭圆 185"/>
            <p:cNvSpPr/>
            <p:nvPr>
              <p:custDataLst>
                <p:tags r:id="rId55"/>
              </p:custDataLst>
            </p:nvPr>
          </p:nvSpPr>
          <p:spPr>
            <a:xfrm rot="16200000" flipH="1">
              <a:off x="917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grpSp>
        <p:nvGrpSpPr>
          <p:cNvPr id="3" name="组合 2"/>
          <p:cNvGrpSpPr/>
          <p:nvPr/>
        </p:nvGrpSpPr>
        <p:grpSpPr>
          <a:xfrm>
            <a:off x="410846" y="4292600"/>
            <a:ext cx="78740" cy="2094230"/>
            <a:chOff x="647" y="6760"/>
            <a:chExt cx="124" cy="3298"/>
          </a:xfrm>
        </p:grpSpPr>
        <p:grpSp>
          <p:nvGrpSpPr>
            <p:cNvPr id="32" name="组合 31"/>
            <p:cNvGrpSpPr/>
            <p:nvPr/>
          </p:nvGrpSpPr>
          <p:grpSpPr>
            <a:xfrm>
              <a:off x="647" y="6760"/>
              <a:ext cx="124" cy="3281"/>
              <a:chOff x="1002" y="6561"/>
              <a:chExt cx="124" cy="3281"/>
            </a:xfrm>
          </p:grpSpPr>
          <p:grpSp>
            <p:nvGrpSpPr>
              <p:cNvPr id="25" name="组合 24"/>
              <p:cNvGrpSpPr/>
              <p:nvPr/>
            </p:nvGrpSpPr>
            <p:grpSpPr>
              <a:xfrm>
                <a:off x="1002" y="6561"/>
                <a:ext cx="124" cy="550"/>
                <a:chOff x="713" y="6846"/>
                <a:chExt cx="124" cy="550"/>
              </a:xfrm>
            </p:grpSpPr>
            <p:sp>
              <p:nvSpPr>
                <p:cNvPr id="19" name="椭圆 18"/>
                <p:cNvSpPr/>
                <p:nvPr/>
              </p:nvSpPr>
              <p:spPr>
                <a:xfrm rot="5400000" flipV="1">
                  <a:off x="713" y="6846"/>
                  <a:ext cx="124" cy="125"/>
                </a:xfrm>
                <a:prstGeom prst="ellipse">
                  <a:avLst/>
                </a:prstGeom>
                <a:noFill/>
                <a:ln>
                  <a:solidFill>
                    <a:srgbClr val="F2CD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20" name="椭圆 19"/>
                <p:cNvSpPr/>
                <p:nvPr/>
              </p:nvSpPr>
              <p:spPr>
                <a:xfrm rot="5400000" flipV="1">
                  <a:off x="713" y="7059"/>
                  <a:ext cx="124" cy="125"/>
                </a:xfrm>
                <a:prstGeom prst="ellipse">
                  <a:avLst/>
                </a:prstGeom>
                <a:solidFill>
                  <a:srgbClr val="F2CD79"/>
                </a:solidFill>
                <a:ln>
                  <a:solidFill>
                    <a:srgbClr val="F2CD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21" name="椭圆 20"/>
                <p:cNvSpPr/>
                <p:nvPr/>
              </p:nvSpPr>
              <p:spPr>
                <a:xfrm rot="5400000" flipV="1">
                  <a:off x="713" y="7272"/>
                  <a:ext cx="124" cy="125"/>
                </a:xfrm>
                <a:prstGeom prst="ellipse">
                  <a:avLst/>
                </a:prstGeom>
                <a:noFill/>
                <a:ln>
                  <a:solidFill>
                    <a:srgbClr val="F2CD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cxnSp>
            <p:nvCxnSpPr>
              <p:cNvPr id="26" name="直接连接符 25"/>
              <p:cNvCxnSpPr/>
              <p:nvPr/>
            </p:nvCxnSpPr>
            <p:spPr>
              <a:xfrm>
                <a:off x="1064" y="7326"/>
                <a:ext cx="0" cy="2517"/>
              </a:xfrm>
              <a:prstGeom prst="line">
                <a:avLst/>
              </a:prstGeom>
              <a:ln w="6350">
                <a:solidFill>
                  <a:srgbClr val="EA9338">
                    <a:alpha val="20000"/>
                  </a:srgbClr>
                </a:solidFill>
              </a:ln>
            </p:spPr>
            <p:style>
              <a:lnRef idx="1">
                <a:schemeClr val="accent1"/>
              </a:lnRef>
              <a:fillRef idx="0">
                <a:schemeClr val="accent1"/>
              </a:fillRef>
              <a:effectRef idx="0">
                <a:schemeClr val="accent1"/>
              </a:effectRef>
              <a:fontRef idx="minor">
                <a:schemeClr val="tx1"/>
              </a:fontRef>
            </p:style>
          </p:cxnSp>
        </p:grpSp>
        <p:cxnSp>
          <p:nvCxnSpPr>
            <p:cNvPr id="33" name="直接连接符 32"/>
            <p:cNvCxnSpPr/>
            <p:nvPr>
              <p:custDataLst>
                <p:tags r:id="rId56"/>
              </p:custDataLst>
            </p:nvPr>
          </p:nvCxnSpPr>
          <p:spPr>
            <a:xfrm>
              <a:off x="714" y="9140"/>
              <a:ext cx="0" cy="919"/>
            </a:xfrm>
            <a:prstGeom prst="line">
              <a:avLst/>
            </a:prstGeom>
            <a:ln w="28575" cap="rnd">
              <a:solidFill>
                <a:srgbClr val="EA9338">
                  <a:alpha val="60000"/>
                </a:srgbClr>
              </a:solidFill>
              <a:round/>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1315085" y="1776730"/>
            <a:ext cx="5951855" cy="645160"/>
          </a:xfrm>
          <a:prstGeom prst="rect">
            <a:avLst/>
          </a:prstGeom>
          <a:noFill/>
        </p:spPr>
        <p:txBody>
          <a:bodyPr wrap="square" rtlCol="0">
            <a:spAutoFit/>
          </a:bodyPr>
          <a:p>
            <a:r>
              <a:rPr lang="zh-CN" altLang="en-US" b="1">
                <a:latin typeface="Cambria" panose="02040503050406030204" charset="0"/>
                <a:ea typeface="黑体" panose="02010609060101010101" charset="-122"/>
              </a:rPr>
              <a:t>问题一：日本侵华战争结束于什么时候？</a:t>
            </a:r>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a:p>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p:txBody>
      </p:sp>
      <p:sp>
        <p:nvSpPr>
          <p:cNvPr id="7" name="文本框 6"/>
          <p:cNvSpPr txBox="1"/>
          <p:nvPr/>
        </p:nvSpPr>
        <p:spPr>
          <a:xfrm>
            <a:off x="1315085" y="2209800"/>
            <a:ext cx="5951855" cy="2030095"/>
          </a:xfrm>
          <a:prstGeom prst="rect">
            <a:avLst/>
          </a:prstGeom>
          <a:noFill/>
        </p:spPr>
        <p:txBody>
          <a:bodyPr wrap="square" rtlCol="0">
            <a:spAutoFit/>
          </a:bodyPr>
          <a:p>
            <a:r>
              <a:rPr lang="zh-CN" altLang="en-US">
                <a:latin typeface="Cambria" panose="02040503050406030204" charset="0"/>
                <a:ea typeface="黑体" panose="02010609060101010101" charset="-122"/>
                <a:cs typeface="微软雅黑" panose="020B0503020204020204" pitchFamily="34" charset="-122"/>
              </a:rPr>
              <a:t>答：</a:t>
            </a:r>
            <a:endParaRPr lang="zh-CN" altLang="en-US">
              <a:latin typeface="Cambria" panose="02040503050406030204" charset="0"/>
              <a:ea typeface="黑体" panose="02010609060101010101" charset="-122"/>
              <a:cs typeface="微软雅黑" panose="020B0503020204020204" pitchFamily="34" charset="-122"/>
            </a:endParaRPr>
          </a:p>
          <a:p>
            <a:r>
              <a:rPr lang="en-US" altLang="zh-CN">
                <a:latin typeface="Cambria" panose="02040503050406030204" charset="0"/>
                <a:ea typeface="黑体" panose="02010609060101010101" charset="-122"/>
                <a:cs typeface="微软雅黑" panose="020B0503020204020204" pitchFamily="34" charset="-122"/>
              </a:rPr>
              <a:t>1945 </a:t>
            </a:r>
            <a:r>
              <a:rPr lang="zh-CN" altLang="en-US">
                <a:latin typeface="Cambria" panose="02040503050406030204" charset="0"/>
                <a:ea typeface="黑体" panose="02010609060101010101" charset="-122"/>
                <a:cs typeface="微软雅黑" panose="020B0503020204020204" pitchFamily="34" charset="-122"/>
              </a:rPr>
              <a:t>年</a:t>
            </a:r>
            <a:r>
              <a:rPr lang="en-US" altLang="zh-CN">
                <a:latin typeface="Cambria" panose="02040503050406030204" charset="0"/>
                <a:ea typeface="黑体" panose="02010609060101010101" charset="-122"/>
                <a:cs typeface="微软雅黑" panose="020B0503020204020204" pitchFamily="34" charset="-122"/>
              </a:rPr>
              <a:t> 8 </a:t>
            </a:r>
            <a:r>
              <a:rPr lang="zh-CN" altLang="en-US">
                <a:latin typeface="Cambria" panose="02040503050406030204" charset="0"/>
                <a:ea typeface="黑体" panose="02010609060101010101" charset="-122"/>
                <a:cs typeface="微软雅黑" panose="020B0503020204020204" pitchFamily="34" charset="-122"/>
              </a:rPr>
              <a:t>月</a:t>
            </a:r>
            <a:r>
              <a:rPr lang="en-US" altLang="zh-CN">
                <a:latin typeface="Cambria" panose="02040503050406030204" charset="0"/>
                <a:ea typeface="黑体" panose="02010609060101010101" charset="-122"/>
                <a:cs typeface="微软雅黑" panose="020B0503020204020204" pitchFamily="34" charset="-122"/>
              </a:rPr>
              <a:t> 15 </a:t>
            </a:r>
            <a:r>
              <a:rPr lang="zh-CN" altLang="en-US">
                <a:latin typeface="Cambria" panose="02040503050406030204" charset="0"/>
                <a:ea typeface="黑体" panose="02010609060101010101" charset="-122"/>
                <a:cs typeface="微软雅黑" panose="020B0503020204020204" pitchFamily="34" charset="-122"/>
              </a:rPr>
              <a:t>日，日本天皇裕仁通过广播发表《终战诏书》，宣布接受《波茨坦公告》。</a:t>
            </a:r>
            <a:endParaRPr lang="zh-CN" altLang="en-US">
              <a:latin typeface="Cambria" panose="02040503050406030204" charset="0"/>
              <a:ea typeface="黑体" panose="02010609060101010101" charset="-122"/>
              <a:cs typeface="微软雅黑" panose="020B0503020204020204" pitchFamily="34" charset="-122"/>
            </a:endParaRPr>
          </a:p>
          <a:p>
            <a:r>
              <a:rPr lang="zh-CN" altLang="en-US" dirty="0">
                <a:solidFill>
                  <a:schemeClr val="tx1">
                    <a:lumMod val="85000"/>
                    <a:lumOff val="15000"/>
                  </a:schemeClr>
                </a:solidFill>
                <a:latin typeface="Cambria" panose="02040503050406030204" charset="0"/>
                <a:ea typeface="黑体" panose="02010609060101010101" charset="-122"/>
                <a:cs typeface="微软雅黑" panose="020B0503020204020204" pitchFamily="34" charset="-122"/>
                <a:sym typeface="+mn-ea"/>
              </a:rPr>
              <a:t>1945年9月2日，日本政府正式签下投降书，标志着中国人民抗日战争和世界反法西斯战争的最后胜利。</a:t>
            </a:r>
            <a:endParaRPr lang="zh-CN" altLang="en-US" dirty="0">
              <a:solidFill>
                <a:schemeClr val="tx1">
                  <a:lumMod val="85000"/>
                  <a:lumOff val="15000"/>
                </a:schemeClr>
              </a:solidFill>
              <a:latin typeface="Cambria" panose="02040503050406030204" charset="0"/>
              <a:ea typeface="黑体" panose="02010609060101010101" charset="-122"/>
              <a:cs typeface="微软雅黑" panose="020B0503020204020204" pitchFamily="34" charset="-122"/>
              <a:sym typeface="+mn-ea"/>
            </a:endParaRPr>
          </a:p>
          <a:p>
            <a:endParaRPr lang="zh-CN" altLang="en-US" dirty="0">
              <a:solidFill>
                <a:schemeClr val="tx1"/>
              </a:solidFill>
              <a:latin typeface="Cambria" panose="02040503050406030204" charset="0"/>
              <a:ea typeface="黑体" panose="02010609060101010101" charset="-122"/>
              <a:cs typeface="微软雅黑" panose="020B0503020204020204" pitchFamily="34" charset="-122"/>
              <a:sym typeface="+mn-ea"/>
            </a:endParaRPr>
          </a:p>
          <a:p>
            <a:endParaRPr lang="zh-CN" altLang="en-US" dirty="0">
              <a:solidFill>
                <a:schemeClr val="tx1"/>
              </a:solidFill>
              <a:latin typeface="Cambria" panose="02040503050406030204" charset="0"/>
              <a:ea typeface="黑体" panose="02010609060101010101" charset="-122"/>
              <a:cs typeface="微软雅黑" panose="020B0503020204020204" pitchFamily="34" charset="-122"/>
              <a:sym typeface="+mn-ea"/>
            </a:endParaRPr>
          </a:p>
        </p:txBody>
      </p:sp>
      <p:sp>
        <p:nvSpPr>
          <p:cNvPr id="8" name="文本框 7"/>
          <p:cNvSpPr txBox="1"/>
          <p:nvPr/>
        </p:nvSpPr>
        <p:spPr>
          <a:xfrm>
            <a:off x="1315085" y="3918585"/>
            <a:ext cx="5951855" cy="645160"/>
          </a:xfrm>
          <a:prstGeom prst="rect">
            <a:avLst/>
          </a:prstGeom>
          <a:noFill/>
        </p:spPr>
        <p:txBody>
          <a:bodyPr wrap="square" rtlCol="0">
            <a:spAutoFit/>
          </a:bodyPr>
          <a:p>
            <a:r>
              <a:rPr lang="zh-CN" altLang="en-US" b="1">
                <a:latin typeface="Cambria" panose="02040503050406030204" charset="0"/>
                <a:ea typeface="黑体" panose="02010609060101010101" charset="-122"/>
              </a:rPr>
              <a:t>问题二：什么是伟大抗战精神？（开放题）</a:t>
            </a:r>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a:p>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p:txBody>
      </p:sp>
      <p:sp>
        <p:nvSpPr>
          <p:cNvPr id="9" name="文本框 8"/>
          <p:cNvSpPr txBox="1"/>
          <p:nvPr/>
        </p:nvSpPr>
        <p:spPr>
          <a:xfrm>
            <a:off x="1315085" y="4293235"/>
            <a:ext cx="5951855" cy="1753235"/>
          </a:xfrm>
          <a:prstGeom prst="rect">
            <a:avLst/>
          </a:prstGeom>
          <a:noFill/>
        </p:spPr>
        <p:txBody>
          <a:bodyPr wrap="square" rtlCol="0">
            <a:spAutoFit/>
          </a:bodyPr>
          <a:p>
            <a:r>
              <a:rPr lang="zh-CN" altLang="en-US" b="1">
                <a:latin typeface="Cambria" panose="02040503050406030204" charset="0"/>
                <a:ea typeface="黑体" panose="02010609060101010101" charset="-122"/>
              </a:rPr>
              <a:t>答：</a:t>
            </a:r>
            <a:endParaRPr lang="zh-CN" altLang="en-US" b="1">
              <a:latin typeface="Cambria" panose="02040503050406030204" charset="0"/>
              <a:ea typeface="黑体" panose="02010609060101010101" charset="-122"/>
            </a:endParaRPr>
          </a:p>
          <a:p>
            <a:r>
              <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rPr>
              <a:t>爱国情怀：天下兴亡，匹夫有责</a:t>
            </a:r>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a:p>
            <a:r>
              <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rPr>
              <a:t>民族气节：视死如归，宁死不屈</a:t>
            </a:r>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a:p>
            <a:r>
              <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rPr>
              <a:t>英雄气概：不畏艰险，血战到底</a:t>
            </a:r>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a:p>
            <a:r>
              <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rPr>
              <a:t>必胜信念：百折不挠，坚忍不拔</a:t>
            </a:r>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a:p>
            <a:endParaRPr lang="zh-CN" altLang="en-US" b="1" dirty="0">
              <a:solidFill>
                <a:schemeClr val="tx1"/>
              </a:solidFill>
              <a:latin typeface="Cambria" panose="02040503050406030204" charset="0"/>
              <a:ea typeface="黑体" panose="02010609060101010101" charset="-122"/>
              <a:cs typeface="阿里巴巴普惠体" panose="00020600040101010101" charset="-122"/>
              <a:sym typeface="+mn-ea"/>
            </a:endParaRPr>
          </a:p>
        </p:txBody>
      </p:sp>
    </p:spTree>
    <p:custDataLst>
      <p:tags r:id="rId5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4" grpId="1"/>
      <p:bldP spid="7" grpId="0"/>
      <p:bldP spid="7" grpId="1"/>
      <p:bldP spid="8" grpId="0"/>
      <p:bldP spid="8" grpId="1"/>
      <p:bldP spid="9" grpId="0"/>
      <p:bldP spid="9"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6"/>
          <p:cNvPicPr>
            <a:picLocks noChangeAspect="1"/>
          </p:cNvPicPr>
          <p:nvPr/>
        </p:nvPicPr>
        <p:blipFill>
          <a:blip r:embed="rId1" cstate="email"/>
          <a:srcRect t="10728" b="24539"/>
          <a:stretch>
            <a:fillRect/>
          </a:stretch>
        </p:blipFill>
        <p:spPr>
          <a:xfrm>
            <a:off x="7057392" y="1459232"/>
            <a:ext cx="6301105" cy="6119495"/>
          </a:xfrm>
          <a:prstGeom prst="rect">
            <a:avLst/>
          </a:prstGeom>
        </p:spPr>
      </p:pic>
      <p:sp>
        <p:nvSpPr>
          <p:cNvPr id="5" name="标题 1"/>
          <p:cNvSpPr txBox="1"/>
          <p:nvPr/>
        </p:nvSpPr>
        <p:spPr>
          <a:xfrm>
            <a:off x="240665" y="2103121"/>
            <a:ext cx="10078720" cy="1861185"/>
          </a:xfrm>
          <a:prstGeom prst="rect">
            <a:avLst/>
          </a:prstGeom>
          <a:noFill/>
        </p:spPr>
        <p:txBody>
          <a:bodyPr vert="horz" wrap="square" lIns="91440" tIns="45720" rIns="91440" bIns="45720" rtlCol="0" anchor="t">
            <a:spAutoFit/>
          </a:bodyPr>
          <a:lstStyle/>
          <a:p>
            <a:pPr lvl="0" algn="ctr">
              <a:buClrTx/>
              <a:buSzTx/>
              <a:buFontTx/>
            </a:pPr>
            <a:r>
              <a:rPr lang="zh-CN" altLang="en-US" sz="115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rPr>
              <a:t>谢谢</a:t>
            </a:r>
            <a:endParaRPr lang="zh-CN" altLang="en-US" sz="11500" b="1" dirty="0">
              <a:solidFill>
                <a:srgbClr val="FF0000"/>
              </a:solidFill>
              <a:effectLst/>
              <a:latin typeface="Calibri" panose="020F0502020204030204" charset="0"/>
              <a:ea typeface="宋体" panose="02010600030101010101" pitchFamily="2" charset="-122"/>
              <a:cs typeface="思源宋体 CN Heavy" panose="02020900000000000000" charset="-122"/>
              <a:sym typeface="+mn-ea"/>
            </a:endParaRPr>
          </a:p>
        </p:txBody>
      </p:sp>
      <p:sp>
        <p:nvSpPr>
          <p:cNvPr id="2" name="文本框 1"/>
          <p:cNvSpPr txBox="1"/>
          <p:nvPr/>
        </p:nvSpPr>
        <p:spPr>
          <a:xfrm>
            <a:off x="367031" y="356235"/>
            <a:ext cx="2458720" cy="306705"/>
          </a:xfrm>
          <a:prstGeom prst="rect">
            <a:avLst/>
          </a:prstGeom>
          <a:noFill/>
        </p:spPr>
        <p:txBody>
          <a:bodyPr wrap="square" rtlCol="0" anchor="t">
            <a:spAutoFit/>
          </a:bodyPr>
          <a:lstStyle/>
          <a:p>
            <a:pPr lvl="0" algn="l">
              <a:buClrTx/>
              <a:buSzTx/>
              <a:buFontTx/>
            </a:pPr>
            <a:r>
              <a:rPr lang="zh-CN" altLang="en-US"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your logo</a:t>
            </a:r>
            <a:r>
              <a:rPr lang="en-US" altLang="zh-CN"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 </a:t>
            </a:r>
            <a:r>
              <a:rPr lang="zh-CN" altLang="en-US"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 // </a:t>
            </a:r>
            <a:r>
              <a:rPr lang="en-US" altLang="zh-CN"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rPr>
              <a:t> </a:t>
            </a:r>
            <a:endParaRPr lang="en-US" altLang="zh-CN" sz="1400" cap="all">
              <a:gradFill>
                <a:gsLst>
                  <a:gs pos="0">
                    <a:srgbClr val="F2CD79"/>
                  </a:gs>
                  <a:gs pos="100000">
                    <a:srgbClr val="FFFFFF"/>
                  </a:gs>
                </a:gsLst>
                <a:lin ang="13500000" scaled="0"/>
              </a:gradFill>
              <a:latin typeface="阿里巴巴普惠体" panose="00020600040101010101" charset="-122"/>
              <a:ea typeface="阿里巴巴普惠体" panose="00020600040101010101" charset="-122"/>
              <a:cs typeface="思源黑体 CN Bold" panose="020B0800000000000000" charset="-122"/>
              <a:sym typeface="+mn-ea"/>
            </a:endParaRPr>
          </a:p>
        </p:txBody>
      </p:sp>
      <p:grpSp>
        <p:nvGrpSpPr>
          <p:cNvPr id="132" name="组合 131"/>
          <p:cNvGrpSpPr/>
          <p:nvPr/>
        </p:nvGrpSpPr>
        <p:grpSpPr>
          <a:xfrm rot="5400000">
            <a:off x="11188067" y="630557"/>
            <a:ext cx="727075" cy="450215"/>
            <a:chOff x="8933" y="1221"/>
            <a:chExt cx="1008" cy="624"/>
          </a:xfrm>
          <a:gradFill>
            <a:gsLst>
              <a:gs pos="0">
                <a:srgbClr val="F8E4B8">
                  <a:alpha val="0"/>
                </a:srgbClr>
              </a:gs>
              <a:gs pos="100000">
                <a:srgbClr val="FEB757"/>
              </a:gs>
            </a:gsLst>
            <a:lin ang="10800000" scaled="0"/>
          </a:gradFill>
        </p:grpSpPr>
        <p:sp>
          <p:nvSpPr>
            <p:cNvPr id="133" name="椭圆 132"/>
            <p:cNvSpPr/>
            <p:nvPr>
              <p:custDataLst>
                <p:tags r:id="rId2"/>
              </p:custDataLst>
            </p:nvPr>
          </p:nvSpPr>
          <p:spPr>
            <a:xfrm rot="16200000" flipH="1">
              <a:off x="9291"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4" name="椭圆 133"/>
            <p:cNvSpPr/>
            <p:nvPr>
              <p:custDataLst>
                <p:tags r:id="rId3"/>
              </p:custDataLst>
            </p:nvPr>
          </p:nvSpPr>
          <p:spPr>
            <a:xfrm rot="16200000" flipH="1">
              <a:off x="941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5" name="椭圆 134"/>
            <p:cNvSpPr/>
            <p:nvPr>
              <p:custDataLst>
                <p:tags r:id="rId4"/>
              </p:custDataLst>
            </p:nvPr>
          </p:nvSpPr>
          <p:spPr>
            <a:xfrm rot="16200000" flipH="1">
              <a:off x="9529"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6" name="椭圆 135"/>
            <p:cNvSpPr/>
            <p:nvPr>
              <p:custDataLst>
                <p:tags r:id="rId5"/>
              </p:custDataLst>
            </p:nvPr>
          </p:nvSpPr>
          <p:spPr>
            <a:xfrm rot="16200000" flipH="1">
              <a:off x="9648"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7" name="椭圆 136"/>
            <p:cNvSpPr/>
            <p:nvPr>
              <p:custDataLst>
                <p:tags r:id="rId6"/>
              </p:custDataLst>
            </p:nvPr>
          </p:nvSpPr>
          <p:spPr>
            <a:xfrm rot="16200000" flipH="1">
              <a:off x="9766"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8" name="椭圆 137"/>
            <p:cNvSpPr/>
            <p:nvPr>
              <p:custDataLst>
                <p:tags r:id="rId7"/>
              </p:custDataLst>
            </p:nvPr>
          </p:nvSpPr>
          <p:spPr>
            <a:xfrm rot="16200000" flipH="1">
              <a:off x="9885"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39" name="椭圆 138"/>
            <p:cNvSpPr/>
            <p:nvPr>
              <p:custDataLst>
                <p:tags r:id="rId8"/>
              </p:custDataLst>
            </p:nvPr>
          </p:nvSpPr>
          <p:spPr>
            <a:xfrm rot="16200000" flipH="1">
              <a:off x="9291"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0" name="椭圆 139"/>
            <p:cNvSpPr/>
            <p:nvPr>
              <p:custDataLst>
                <p:tags r:id="rId9"/>
              </p:custDataLst>
            </p:nvPr>
          </p:nvSpPr>
          <p:spPr>
            <a:xfrm rot="16200000" flipH="1">
              <a:off x="941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1" name="椭圆 140"/>
            <p:cNvSpPr/>
            <p:nvPr>
              <p:custDataLst>
                <p:tags r:id="rId10"/>
              </p:custDataLst>
            </p:nvPr>
          </p:nvSpPr>
          <p:spPr>
            <a:xfrm rot="16200000" flipH="1">
              <a:off x="9529"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2" name="椭圆 141"/>
            <p:cNvSpPr/>
            <p:nvPr>
              <p:custDataLst>
                <p:tags r:id="rId11"/>
              </p:custDataLst>
            </p:nvPr>
          </p:nvSpPr>
          <p:spPr>
            <a:xfrm rot="16200000" flipH="1">
              <a:off x="9648"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3" name="椭圆 142"/>
            <p:cNvSpPr/>
            <p:nvPr>
              <p:custDataLst>
                <p:tags r:id="rId12"/>
              </p:custDataLst>
            </p:nvPr>
          </p:nvSpPr>
          <p:spPr>
            <a:xfrm rot="16200000" flipH="1">
              <a:off x="9766"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4" name="椭圆 143"/>
            <p:cNvSpPr/>
            <p:nvPr>
              <p:custDataLst>
                <p:tags r:id="rId13"/>
              </p:custDataLst>
            </p:nvPr>
          </p:nvSpPr>
          <p:spPr>
            <a:xfrm rot="16200000" flipH="1">
              <a:off x="9885"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5" name="椭圆 144"/>
            <p:cNvSpPr/>
            <p:nvPr>
              <p:custDataLst>
                <p:tags r:id="rId14"/>
              </p:custDataLst>
            </p:nvPr>
          </p:nvSpPr>
          <p:spPr>
            <a:xfrm rot="16200000" flipH="1">
              <a:off x="9291"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6" name="椭圆 145"/>
            <p:cNvSpPr/>
            <p:nvPr>
              <p:custDataLst>
                <p:tags r:id="rId15"/>
              </p:custDataLst>
            </p:nvPr>
          </p:nvSpPr>
          <p:spPr>
            <a:xfrm rot="16200000" flipH="1">
              <a:off x="941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7" name="椭圆 146"/>
            <p:cNvSpPr/>
            <p:nvPr>
              <p:custDataLst>
                <p:tags r:id="rId16"/>
              </p:custDataLst>
            </p:nvPr>
          </p:nvSpPr>
          <p:spPr>
            <a:xfrm rot="16200000" flipH="1">
              <a:off x="9529"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8" name="椭圆 147"/>
            <p:cNvSpPr/>
            <p:nvPr>
              <p:custDataLst>
                <p:tags r:id="rId17"/>
              </p:custDataLst>
            </p:nvPr>
          </p:nvSpPr>
          <p:spPr>
            <a:xfrm rot="16200000" flipH="1">
              <a:off x="9648"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49" name="椭圆 148"/>
            <p:cNvSpPr/>
            <p:nvPr>
              <p:custDataLst>
                <p:tags r:id="rId18"/>
              </p:custDataLst>
            </p:nvPr>
          </p:nvSpPr>
          <p:spPr>
            <a:xfrm rot="16200000" flipH="1">
              <a:off x="9766"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0" name="椭圆 149"/>
            <p:cNvSpPr/>
            <p:nvPr>
              <p:custDataLst>
                <p:tags r:id="rId19"/>
              </p:custDataLst>
            </p:nvPr>
          </p:nvSpPr>
          <p:spPr>
            <a:xfrm rot="16200000" flipH="1">
              <a:off x="9885"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1" name="椭圆 150"/>
            <p:cNvSpPr/>
            <p:nvPr>
              <p:custDataLst>
                <p:tags r:id="rId20"/>
              </p:custDataLst>
            </p:nvPr>
          </p:nvSpPr>
          <p:spPr>
            <a:xfrm rot="16200000" flipH="1">
              <a:off x="9291"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2" name="椭圆 151"/>
            <p:cNvSpPr/>
            <p:nvPr>
              <p:custDataLst>
                <p:tags r:id="rId21"/>
              </p:custDataLst>
            </p:nvPr>
          </p:nvSpPr>
          <p:spPr>
            <a:xfrm rot="16200000" flipH="1">
              <a:off x="941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3" name="椭圆 152"/>
            <p:cNvSpPr/>
            <p:nvPr>
              <p:custDataLst>
                <p:tags r:id="rId22"/>
              </p:custDataLst>
            </p:nvPr>
          </p:nvSpPr>
          <p:spPr>
            <a:xfrm rot="16200000" flipH="1">
              <a:off x="9529"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4" name="椭圆 153"/>
            <p:cNvSpPr/>
            <p:nvPr>
              <p:custDataLst>
                <p:tags r:id="rId23"/>
              </p:custDataLst>
            </p:nvPr>
          </p:nvSpPr>
          <p:spPr>
            <a:xfrm rot="16200000" flipH="1">
              <a:off x="9648"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5" name="椭圆 154"/>
            <p:cNvSpPr/>
            <p:nvPr>
              <p:custDataLst>
                <p:tags r:id="rId24"/>
              </p:custDataLst>
            </p:nvPr>
          </p:nvSpPr>
          <p:spPr>
            <a:xfrm rot="16200000" flipH="1">
              <a:off x="9766"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6" name="椭圆 155"/>
            <p:cNvSpPr/>
            <p:nvPr>
              <p:custDataLst>
                <p:tags r:id="rId25"/>
              </p:custDataLst>
            </p:nvPr>
          </p:nvSpPr>
          <p:spPr>
            <a:xfrm rot="16200000" flipH="1">
              <a:off x="9885"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7" name="椭圆 156"/>
            <p:cNvSpPr/>
            <p:nvPr>
              <p:custDataLst>
                <p:tags r:id="rId26"/>
              </p:custDataLst>
            </p:nvPr>
          </p:nvSpPr>
          <p:spPr>
            <a:xfrm rot="16200000" flipH="1">
              <a:off x="9291"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8" name="椭圆 157"/>
            <p:cNvSpPr/>
            <p:nvPr>
              <p:custDataLst>
                <p:tags r:id="rId27"/>
              </p:custDataLst>
            </p:nvPr>
          </p:nvSpPr>
          <p:spPr>
            <a:xfrm rot="16200000" flipH="1">
              <a:off x="941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59" name="椭圆 158"/>
            <p:cNvSpPr/>
            <p:nvPr>
              <p:custDataLst>
                <p:tags r:id="rId28"/>
              </p:custDataLst>
            </p:nvPr>
          </p:nvSpPr>
          <p:spPr>
            <a:xfrm rot="16200000" flipH="1">
              <a:off x="9529"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0" name="椭圆 159"/>
            <p:cNvSpPr/>
            <p:nvPr>
              <p:custDataLst>
                <p:tags r:id="rId29"/>
              </p:custDataLst>
            </p:nvPr>
          </p:nvSpPr>
          <p:spPr>
            <a:xfrm rot="16200000" flipH="1">
              <a:off x="9648"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1" name="椭圆 160"/>
            <p:cNvSpPr/>
            <p:nvPr>
              <p:custDataLst>
                <p:tags r:id="rId30"/>
              </p:custDataLst>
            </p:nvPr>
          </p:nvSpPr>
          <p:spPr>
            <a:xfrm rot="16200000" flipH="1">
              <a:off x="9766"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2" name="椭圆 161"/>
            <p:cNvSpPr/>
            <p:nvPr>
              <p:custDataLst>
                <p:tags r:id="rId31"/>
              </p:custDataLst>
            </p:nvPr>
          </p:nvSpPr>
          <p:spPr>
            <a:xfrm rot="16200000" flipH="1">
              <a:off x="9885"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3" name="椭圆 162"/>
            <p:cNvSpPr/>
            <p:nvPr>
              <p:custDataLst>
                <p:tags r:id="rId32"/>
              </p:custDataLst>
            </p:nvPr>
          </p:nvSpPr>
          <p:spPr>
            <a:xfrm rot="16200000" flipH="1">
              <a:off x="9291"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4" name="椭圆 163"/>
            <p:cNvSpPr/>
            <p:nvPr>
              <p:custDataLst>
                <p:tags r:id="rId33"/>
              </p:custDataLst>
            </p:nvPr>
          </p:nvSpPr>
          <p:spPr>
            <a:xfrm rot="16200000" flipH="1">
              <a:off x="941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5" name="椭圆 164"/>
            <p:cNvSpPr/>
            <p:nvPr>
              <p:custDataLst>
                <p:tags r:id="rId34"/>
              </p:custDataLst>
            </p:nvPr>
          </p:nvSpPr>
          <p:spPr>
            <a:xfrm rot="16200000" flipH="1">
              <a:off x="9529"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6" name="椭圆 165"/>
            <p:cNvSpPr/>
            <p:nvPr>
              <p:custDataLst>
                <p:tags r:id="rId35"/>
              </p:custDataLst>
            </p:nvPr>
          </p:nvSpPr>
          <p:spPr>
            <a:xfrm rot="16200000" flipH="1">
              <a:off x="9648"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7" name="椭圆 166"/>
            <p:cNvSpPr/>
            <p:nvPr>
              <p:custDataLst>
                <p:tags r:id="rId36"/>
              </p:custDataLst>
            </p:nvPr>
          </p:nvSpPr>
          <p:spPr>
            <a:xfrm rot="16200000" flipH="1">
              <a:off x="9766"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8" name="椭圆 167"/>
            <p:cNvSpPr/>
            <p:nvPr>
              <p:custDataLst>
                <p:tags r:id="rId37"/>
              </p:custDataLst>
            </p:nvPr>
          </p:nvSpPr>
          <p:spPr>
            <a:xfrm rot="16200000" flipH="1">
              <a:off x="9885"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69" name="椭圆 168"/>
            <p:cNvSpPr/>
            <p:nvPr>
              <p:custDataLst>
                <p:tags r:id="rId38"/>
              </p:custDataLst>
            </p:nvPr>
          </p:nvSpPr>
          <p:spPr>
            <a:xfrm rot="16200000" flipH="1">
              <a:off x="8933"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0" name="椭圆 169"/>
            <p:cNvSpPr/>
            <p:nvPr>
              <p:custDataLst>
                <p:tags r:id="rId39"/>
              </p:custDataLst>
            </p:nvPr>
          </p:nvSpPr>
          <p:spPr>
            <a:xfrm rot="16200000" flipH="1">
              <a:off x="9052"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1" name="椭圆 170"/>
            <p:cNvSpPr/>
            <p:nvPr>
              <p:custDataLst>
                <p:tags r:id="rId40"/>
              </p:custDataLst>
            </p:nvPr>
          </p:nvSpPr>
          <p:spPr>
            <a:xfrm rot="16200000" flipH="1">
              <a:off x="9170" y="1789"/>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2" name="椭圆 171"/>
            <p:cNvSpPr/>
            <p:nvPr>
              <p:custDataLst>
                <p:tags r:id="rId41"/>
              </p:custDataLst>
            </p:nvPr>
          </p:nvSpPr>
          <p:spPr>
            <a:xfrm rot="16200000" flipH="1">
              <a:off x="8933"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3" name="椭圆 172"/>
            <p:cNvSpPr/>
            <p:nvPr>
              <p:custDataLst>
                <p:tags r:id="rId42"/>
              </p:custDataLst>
            </p:nvPr>
          </p:nvSpPr>
          <p:spPr>
            <a:xfrm rot="16200000" flipH="1">
              <a:off x="9052"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4" name="椭圆 173"/>
            <p:cNvSpPr/>
            <p:nvPr>
              <p:custDataLst>
                <p:tags r:id="rId43"/>
              </p:custDataLst>
            </p:nvPr>
          </p:nvSpPr>
          <p:spPr>
            <a:xfrm rot="16200000" flipH="1">
              <a:off x="9170" y="1672"/>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5" name="椭圆 174"/>
            <p:cNvSpPr/>
            <p:nvPr>
              <p:custDataLst>
                <p:tags r:id="rId44"/>
              </p:custDataLst>
            </p:nvPr>
          </p:nvSpPr>
          <p:spPr>
            <a:xfrm rot="16200000" flipH="1">
              <a:off x="8933"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6" name="椭圆 175"/>
            <p:cNvSpPr/>
            <p:nvPr>
              <p:custDataLst>
                <p:tags r:id="rId45"/>
              </p:custDataLst>
            </p:nvPr>
          </p:nvSpPr>
          <p:spPr>
            <a:xfrm rot="16200000" flipH="1">
              <a:off x="9052"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7" name="椭圆 176"/>
            <p:cNvSpPr/>
            <p:nvPr>
              <p:custDataLst>
                <p:tags r:id="rId46"/>
              </p:custDataLst>
            </p:nvPr>
          </p:nvSpPr>
          <p:spPr>
            <a:xfrm rot="16200000" flipH="1">
              <a:off x="9170" y="1556"/>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8" name="椭圆 177"/>
            <p:cNvSpPr/>
            <p:nvPr>
              <p:custDataLst>
                <p:tags r:id="rId47"/>
              </p:custDataLst>
            </p:nvPr>
          </p:nvSpPr>
          <p:spPr>
            <a:xfrm rot="16200000" flipH="1">
              <a:off x="8933"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79" name="椭圆 178"/>
            <p:cNvSpPr/>
            <p:nvPr>
              <p:custDataLst>
                <p:tags r:id="rId48"/>
              </p:custDataLst>
            </p:nvPr>
          </p:nvSpPr>
          <p:spPr>
            <a:xfrm rot="16200000" flipH="1">
              <a:off x="9052"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0" name="椭圆 179"/>
            <p:cNvSpPr/>
            <p:nvPr>
              <p:custDataLst>
                <p:tags r:id="rId49"/>
              </p:custDataLst>
            </p:nvPr>
          </p:nvSpPr>
          <p:spPr>
            <a:xfrm rot="16200000" flipH="1">
              <a:off x="9170" y="1454"/>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1" name="椭圆 180"/>
            <p:cNvSpPr/>
            <p:nvPr>
              <p:custDataLst>
                <p:tags r:id="rId50"/>
              </p:custDataLst>
            </p:nvPr>
          </p:nvSpPr>
          <p:spPr>
            <a:xfrm rot="16200000" flipH="1">
              <a:off x="8933"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2" name="椭圆 181"/>
            <p:cNvSpPr/>
            <p:nvPr>
              <p:custDataLst>
                <p:tags r:id="rId51"/>
              </p:custDataLst>
            </p:nvPr>
          </p:nvSpPr>
          <p:spPr>
            <a:xfrm rot="16200000" flipH="1">
              <a:off x="9052"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3" name="椭圆 182"/>
            <p:cNvSpPr/>
            <p:nvPr>
              <p:custDataLst>
                <p:tags r:id="rId52"/>
              </p:custDataLst>
            </p:nvPr>
          </p:nvSpPr>
          <p:spPr>
            <a:xfrm rot="16200000" flipH="1">
              <a:off x="9170" y="1337"/>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4" name="椭圆 183"/>
            <p:cNvSpPr/>
            <p:nvPr>
              <p:custDataLst>
                <p:tags r:id="rId53"/>
              </p:custDataLst>
            </p:nvPr>
          </p:nvSpPr>
          <p:spPr>
            <a:xfrm rot="16200000" flipH="1">
              <a:off x="8933"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5" name="椭圆 184"/>
            <p:cNvSpPr/>
            <p:nvPr>
              <p:custDataLst>
                <p:tags r:id="rId54"/>
              </p:custDataLst>
            </p:nvPr>
          </p:nvSpPr>
          <p:spPr>
            <a:xfrm rot="16200000" flipH="1">
              <a:off x="9052"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186" name="椭圆 185"/>
            <p:cNvSpPr/>
            <p:nvPr>
              <p:custDataLst>
                <p:tags r:id="rId55"/>
              </p:custDataLst>
            </p:nvPr>
          </p:nvSpPr>
          <p:spPr>
            <a:xfrm rot="16200000" flipH="1">
              <a:off x="9170" y="1221"/>
              <a:ext cx="57" cy="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grpSp>
        <p:nvGrpSpPr>
          <p:cNvPr id="3" name="组合 2"/>
          <p:cNvGrpSpPr/>
          <p:nvPr/>
        </p:nvGrpSpPr>
        <p:grpSpPr>
          <a:xfrm>
            <a:off x="410846" y="4292600"/>
            <a:ext cx="78740" cy="2094230"/>
            <a:chOff x="647" y="6760"/>
            <a:chExt cx="124" cy="3298"/>
          </a:xfrm>
        </p:grpSpPr>
        <p:grpSp>
          <p:nvGrpSpPr>
            <p:cNvPr id="32" name="组合 31"/>
            <p:cNvGrpSpPr/>
            <p:nvPr/>
          </p:nvGrpSpPr>
          <p:grpSpPr>
            <a:xfrm>
              <a:off x="647" y="6760"/>
              <a:ext cx="124" cy="3281"/>
              <a:chOff x="1002" y="6561"/>
              <a:chExt cx="124" cy="3281"/>
            </a:xfrm>
          </p:grpSpPr>
          <p:grpSp>
            <p:nvGrpSpPr>
              <p:cNvPr id="25" name="组合 24"/>
              <p:cNvGrpSpPr/>
              <p:nvPr/>
            </p:nvGrpSpPr>
            <p:grpSpPr>
              <a:xfrm>
                <a:off x="1002" y="6561"/>
                <a:ext cx="124" cy="550"/>
                <a:chOff x="713" y="6846"/>
                <a:chExt cx="124" cy="550"/>
              </a:xfrm>
            </p:grpSpPr>
            <p:sp>
              <p:nvSpPr>
                <p:cNvPr id="19" name="椭圆 18"/>
                <p:cNvSpPr/>
                <p:nvPr/>
              </p:nvSpPr>
              <p:spPr>
                <a:xfrm rot="5400000" flipV="1">
                  <a:off x="713" y="6846"/>
                  <a:ext cx="124" cy="125"/>
                </a:xfrm>
                <a:prstGeom prst="ellipse">
                  <a:avLst/>
                </a:prstGeom>
                <a:noFill/>
                <a:ln>
                  <a:solidFill>
                    <a:srgbClr val="F2CD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20" name="椭圆 19"/>
                <p:cNvSpPr/>
                <p:nvPr/>
              </p:nvSpPr>
              <p:spPr>
                <a:xfrm rot="5400000" flipV="1">
                  <a:off x="713" y="7059"/>
                  <a:ext cx="124" cy="125"/>
                </a:xfrm>
                <a:prstGeom prst="ellipse">
                  <a:avLst/>
                </a:prstGeom>
                <a:solidFill>
                  <a:srgbClr val="F2CD79"/>
                </a:solidFill>
                <a:ln>
                  <a:solidFill>
                    <a:srgbClr val="F2CD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sp>
              <p:nvSpPr>
                <p:cNvPr id="21" name="椭圆 20"/>
                <p:cNvSpPr/>
                <p:nvPr/>
              </p:nvSpPr>
              <p:spPr>
                <a:xfrm rot="5400000" flipV="1">
                  <a:off x="713" y="7272"/>
                  <a:ext cx="124" cy="125"/>
                </a:xfrm>
                <a:prstGeom prst="ellipse">
                  <a:avLst/>
                </a:prstGeom>
                <a:noFill/>
                <a:ln>
                  <a:solidFill>
                    <a:srgbClr val="F2CD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cxnSp>
            <p:nvCxnSpPr>
              <p:cNvPr id="26" name="直接连接符 25"/>
              <p:cNvCxnSpPr/>
              <p:nvPr/>
            </p:nvCxnSpPr>
            <p:spPr>
              <a:xfrm>
                <a:off x="1064" y="7326"/>
                <a:ext cx="0" cy="2517"/>
              </a:xfrm>
              <a:prstGeom prst="line">
                <a:avLst/>
              </a:prstGeom>
              <a:ln w="6350">
                <a:solidFill>
                  <a:srgbClr val="EA9338">
                    <a:alpha val="20000"/>
                  </a:srgbClr>
                </a:solidFill>
              </a:ln>
            </p:spPr>
            <p:style>
              <a:lnRef idx="1">
                <a:schemeClr val="accent1"/>
              </a:lnRef>
              <a:fillRef idx="0">
                <a:schemeClr val="accent1"/>
              </a:fillRef>
              <a:effectRef idx="0">
                <a:schemeClr val="accent1"/>
              </a:effectRef>
              <a:fontRef idx="minor">
                <a:schemeClr val="tx1"/>
              </a:fontRef>
            </p:style>
          </p:cxnSp>
        </p:grpSp>
        <p:cxnSp>
          <p:nvCxnSpPr>
            <p:cNvPr id="33" name="直接连接符 32"/>
            <p:cNvCxnSpPr/>
            <p:nvPr>
              <p:custDataLst>
                <p:tags r:id="rId56"/>
              </p:custDataLst>
            </p:nvPr>
          </p:nvCxnSpPr>
          <p:spPr>
            <a:xfrm>
              <a:off x="714" y="9140"/>
              <a:ext cx="0" cy="919"/>
            </a:xfrm>
            <a:prstGeom prst="line">
              <a:avLst/>
            </a:prstGeom>
            <a:ln w="28575" cap="rnd">
              <a:solidFill>
                <a:srgbClr val="EA9338">
                  <a:alpha val="60000"/>
                </a:srgbClr>
              </a:solidFill>
              <a:round/>
            </a:ln>
          </p:spPr>
          <p:style>
            <a:lnRef idx="1">
              <a:schemeClr val="accent1"/>
            </a:lnRef>
            <a:fillRef idx="0">
              <a:schemeClr val="accent1"/>
            </a:fillRef>
            <a:effectRef idx="0">
              <a:schemeClr val="accent1"/>
            </a:effectRef>
            <a:fontRef idx="minor">
              <a:schemeClr val="tx1"/>
            </a:fontRef>
          </p:style>
        </p:cxnSp>
      </p:grpSp>
    </p:spTree>
    <p:custDataLst>
      <p:tags r:id="rId5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DIAGRAM_VIRTUALLY_FRAME" val="{&quot;height&quot;:218.85,&quot;left&quot;:423,&quot;top&quot;:231.85,&quot;width&quot;:436.50007874015756}"/>
</p:tagLst>
</file>

<file path=ppt/tags/tag70.xml><?xml version="1.0" encoding="utf-8"?>
<p:tagLst xmlns:p="http://schemas.openxmlformats.org/presentationml/2006/main">
  <p:tag name="KSO_WM_DIAGRAM_VIRTUALLY_FRAME" val="{&quot;height&quot;:218.85,&quot;left&quot;:423,&quot;top&quot;:231.85,&quot;width&quot;:436.50007874015756}"/>
</p:tagLst>
</file>

<file path=ppt/tags/tag71.xml><?xml version="1.0" encoding="utf-8"?>
<p:tagLst xmlns:p="http://schemas.openxmlformats.org/presentationml/2006/main">
  <p:tag name="KSO_WM_DIAGRAM_VIRTUALLY_FRAME" val="{&quot;height&quot;:218.85,&quot;left&quot;:423,&quot;top&quot;:231.85,&quot;width&quot;:436.50007874015756}"/>
</p:tagLst>
</file>

<file path=ppt/tags/tag72.xml><?xml version="1.0" encoding="utf-8"?>
<p:tagLst xmlns:p="http://schemas.openxmlformats.org/presentationml/2006/main">
  <p:tag name="KSO_WM_DIAGRAM_VIRTUALLY_FRAME" val="{&quot;height&quot;:218.85,&quot;left&quot;:423,&quot;top&quot;:231.85,&quot;width&quot;:436.50007874015756}"/>
</p:tagLst>
</file>

<file path=ppt/tags/tag73.xml><?xml version="1.0" encoding="utf-8"?>
<p:tagLst xmlns:p="http://schemas.openxmlformats.org/presentationml/2006/main">
  <p:tag name="KSO_WM_DIAGRAM_VIRTUALLY_FRAME" val="{&quot;height&quot;:218.85,&quot;left&quot;:423,&quot;top&quot;:231.85,&quot;width&quot;:436.50007874015756}"/>
</p:tagLst>
</file>

<file path=ppt/tags/tag74.xml><?xml version="1.0" encoding="utf-8"?>
<p:tagLst xmlns:p="http://schemas.openxmlformats.org/presentationml/2006/main">
  <p:tag name="KSO_WM_DIAGRAM_VIRTUALLY_FRAME" val="{&quot;height&quot;:218.85,&quot;left&quot;:423,&quot;top&quot;:231.85,&quot;width&quot;:436.50007874015756}"/>
</p:tagLst>
</file>

<file path=ppt/tags/tag75.xml><?xml version="1.0" encoding="utf-8"?>
<p:tagLst xmlns:p="http://schemas.openxmlformats.org/presentationml/2006/main">
  <p:tag name="KSO_WM_DIAGRAM_VIRTUALLY_FRAME" val="{&quot;height&quot;:218.85,&quot;left&quot;:423,&quot;top&quot;:231.85,&quot;width&quot;:436.50007874015756}"/>
</p:tagLst>
</file>

<file path=ppt/tags/tag76.xml><?xml version="1.0" encoding="utf-8"?>
<p:tagLst xmlns:p="http://schemas.openxmlformats.org/presentationml/2006/main">
  <p:tag name="KSO_WM_DIAGRAM_VIRTUALLY_FRAME" val="{&quot;height&quot;:218.85,&quot;left&quot;:423,&quot;top&quot;:231.85,&quot;width&quot;:436.50007874015756}"/>
</p:tagLst>
</file>

<file path=ppt/tags/tag77.xml><?xml version="1.0" encoding="utf-8"?>
<p:tagLst xmlns:p="http://schemas.openxmlformats.org/presentationml/2006/main">
  <p:tag name="KSO_WM_DIAGRAM_VIRTUALLY_FRAME" val="{&quot;height&quot;:218.85,&quot;left&quot;:423,&quot;top&quot;:231.85,&quot;width&quot;:436.50007874015756}"/>
</p:tagLst>
</file>

<file path=ppt/tags/tag78.xml><?xml version="1.0" encoding="utf-8"?>
<p:tagLst xmlns:p="http://schemas.openxmlformats.org/presentationml/2006/main">
  <p:tag name="KSO_WM_DIAGRAM_VIRTUALLY_FRAME" val="{&quot;height&quot;:218.85,&quot;left&quot;:423,&quot;top&quot;:231.85,&quot;width&quot;:436.50007874015756}"/>
</p:tagLst>
</file>

<file path=ppt/tags/tag79.xml><?xml version="1.0" encoding="utf-8"?>
<p:tagLst xmlns:p="http://schemas.openxmlformats.org/presentationml/2006/main">
  <p:tag name="KSO_WM_DIAGRAM_VIRTUALLY_FRAME" val="{&quot;height&quot;:218.85,&quot;left&quot;:423,&quot;top&quot;:231.85,&quot;width&quot;:436.50007874015756}"/>
</p:tagLst>
</file>

<file path=ppt/tags/tag80.xml><?xml version="1.0" encoding="utf-8"?>
<p:tagLst xmlns:p="http://schemas.openxmlformats.org/presentationml/2006/main">
  <p:tag name="KSO_WM_DIAGRAM_VIRTUALLY_FRAME" val="{&quot;height&quot;:218.85,&quot;left&quot;:423,&quot;top&quot;:231.85,&quot;width&quot;:436.50007874015756}"/>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7.xml><?xml version="1.0" encoding="utf-8"?>
<p:tagLst xmlns:p="http://schemas.openxmlformats.org/presentationml/2006/main">
  <p:tag name="KSO_WM_DIAGRAM_VIRTUALLY_FRAME" val="{&quot;height&quot;:206.55,&quot;left&quot;:57.1,&quot;top&quot;:247.45,&quot;width&quot;:841.7}"/>
</p:tagLst>
</file>

<file path=ppt/tags/tag138.xml><?xml version="1.0" encoding="utf-8"?>
<p:tagLst xmlns:p="http://schemas.openxmlformats.org/presentationml/2006/main">
  <p:tag name="KSO_WM_BEAUTIFY_FLAG" val=""/>
  <p:tag name="KSO_WM_DIAGRAM_VIRTUALLY_FRAME" val="{&quot;height&quot;:206.55,&quot;left&quot;:57.1,&quot;top&quot;:247.45,&quot;width&quot;:841.7}"/>
</p:tagLst>
</file>

<file path=ppt/tags/tag13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0.xml><?xml version="1.0" encoding="utf-8"?>
<p:tagLst xmlns:p="http://schemas.openxmlformats.org/presentationml/2006/main">
  <p:tag name="KSO_WM_DIAGRAM_VIRTUALLY_FRAME" val="{&quot;height&quot;:264.49236220472443,&quot;left&quot;:60.37488188976378,&quot;top&quot;:203.484094488189,&quot;width&quot;:839.2502362204723}"/>
</p:tagLst>
</file>

<file path=ppt/tags/tag141.xml><?xml version="1.0" encoding="utf-8"?>
<p:tagLst xmlns:p="http://schemas.openxmlformats.org/presentationml/2006/main">
  <p:tag name="KSO_WM_DIAGRAM_VIRTUALLY_FRAME" val="{&quot;height&quot;:264.49236220472443,&quot;left&quot;:60.37488188976378,&quot;top&quot;:203.484094488189,&quot;width&quot;:839.2502362204723}"/>
</p:tagLst>
</file>

<file path=ppt/tags/tag14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1.xml><?xml version="1.0" encoding="utf-8"?>
<p:tagLst xmlns:p="http://schemas.openxmlformats.org/presentationml/2006/main">
  <p:tag name="KSO_WM_DIAGRAM_VIRTUALLY_FRAME" val="{&quot;height&quot;:209.05,&quot;left&quot;:47.1,&quot;top&quot;:227.05,&quot;width&quot;:871.15}"/>
</p:tagLst>
</file>

<file path=ppt/tags/tag152.xml><?xml version="1.0" encoding="utf-8"?>
<p:tagLst xmlns:p="http://schemas.openxmlformats.org/presentationml/2006/main">
  <p:tag name="KSO_WM_DIAGRAM_VIRTUALLY_FRAME" val="{&quot;height&quot;:209.05,&quot;left&quot;:47.1,&quot;top&quot;:227.05,&quot;width&quot;:871.15}"/>
</p:tagLst>
</file>

<file path=ppt/tags/tag153.xml><?xml version="1.0" encoding="utf-8"?>
<p:tagLst xmlns:p="http://schemas.openxmlformats.org/presentationml/2006/main">
  <p:tag name="KSO_WM_DIAGRAM_VIRTUALLY_FRAME" val="{&quot;height&quot;:209.05,&quot;left&quot;:47.1,&quot;top&quot;:227.05,&quot;width&quot;:871.15}"/>
</p:tagLst>
</file>

<file path=ppt/tags/tag154.xml><?xml version="1.0" encoding="utf-8"?>
<p:tagLst xmlns:p="http://schemas.openxmlformats.org/presentationml/2006/main">
  <p:tag name="KSO_WM_BEAUTIFY_FLAG" val=""/>
  <p:tag name="KSO_WM_DIAGRAM_VIRTUALLY_FRAME" val="{&quot;height&quot;:209.05,&quot;left&quot;:47.1,&quot;top&quot;:227.05,&quot;width&quot;:871.15}"/>
</p:tagLst>
</file>

<file path=ppt/tags/tag15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6.xml><?xml version="1.0" encoding="utf-8"?>
<p:tagLst xmlns:p="http://schemas.openxmlformats.org/presentationml/2006/main">
  <p:tag name="KSO_WM_DIAGRAM_VIRTUALLY_FRAME" val="{&quot;height&quot;:209.05,&quot;left&quot;:47.1,&quot;top&quot;:227.05,&quot;width&quot;:871.15}"/>
</p:tagLst>
</file>

<file path=ppt/tags/tag157.xml><?xml version="1.0" encoding="utf-8"?>
<p:tagLst xmlns:p="http://schemas.openxmlformats.org/presentationml/2006/main">
  <p:tag name="KSO_WM_DIAGRAM_VIRTUALLY_FRAME" val="{&quot;height&quot;:209.05,&quot;left&quot;:47.1,&quot;top&quot;:227.05,&quot;width&quot;:871.15}"/>
</p:tagLst>
</file>

<file path=ppt/tags/tag158.xml><?xml version="1.0" encoding="utf-8"?>
<p:tagLst xmlns:p="http://schemas.openxmlformats.org/presentationml/2006/main">
  <p:tag name="KSO_WM_DIAGRAM_VIRTUALLY_FRAME" val="{&quot;height&quot;:209.05,&quot;left&quot;:47.1,&quot;top&quot;:227.05,&quot;width&quot;:871.15}"/>
</p:tagLst>
</file>

<file path=ppt/tags/tag159.xml><?xml version="1.0" encoding="utf-8"?>
<p:tagLst xmlns:p="http://schemas.openxmlformats.org/presentationml/2006/main">
  <p:tag name="KSO_WM_BEAUTIFY_FLAG" val=""/>
  <p:tag name="KSO_WM_DIAGRAM_VIRTUALLY_FRAME" val="{&quot;height&quot;:209.05,&quot;left&quot;:47.1,&quot;top&quot;:227.05,&quot;width&quot;:871.15}"/>
</p:tagLst>
</file>

<file path=ppt/tags/tag16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2.xml><?xml version="1.0" encoding="utf-8"?>
<p:tagLst xmlns:p="http://schemas.openxmlformats.org/presentationml/2006/main">
  <p:tag name="KSO_WM_DIAGRAM_VIRTUALLY_FRAME" val="{&quot;height&quot;:420.55,&quot;left&quot;:77.9,&quot;top&quot;:36.1,&quot;width&quot;:797.2}"/>
</p:tagLst>
</file>

<file path=ppt/tags/tag163.xml><?xml version="1.0" encoding="utf-8"?>
<p:tagLst xmlns:p="http://schemas.openxmlformats.org/presentationml/2006/main">
  <p:tag name="KSO_WM_DIAGRAM_VIRTUALLY_FRAME" val="{&quot;height&quot;:420.55,&quot;left&quot;:77.9,&quot;top&quot;:36.1,&quot;width&quot;:797.2}"/>
</p:tagLst>
</file>

<file path=ppt/tags/tag164.xml><?xml version="1.0" encoding="utf-8"?>
<p:tagLst xmlns:p="http://schemas.openxmlformats.org/presentationml/2006/main">
  <p:tag name="KSO_WM_DIAGRAM_VIRTUALLY_FRAME" val="{&quot;height&quot;:420.55,&quot;left&quot;:77.9,&quot;top&quot;:36.1,&quot;width&quot;:797.2}"/>
</p:tagLst>
</file>

<file path=ppt/tags/tag165.xml><?xml version="1.0" encoding="utf-8"?>
<p:tagLst xmlns:p="http://schemas.openxmlformats.org/presentationml/2006/main">
  <p:tag name="KSO_WM_DIAGRAM_VIRTUALLY_FRAME" val="{&quot;height&quot;:420.55,&quot;left&quot;:77.9,&quot;top&quot;:36.1,&quot;width&quot;:797.2}"/>
</p:tagLst>
</file>

<file path=ppt/tags/tag166.xml><?xml version="1.0" encoding="utf-8"?>
<p:tagLst xmlns:p="http://schemas.openxmlformats.org/presentationml/2006/main">
  <p:tag name="KSO_WM_DIAGRAM_VIRTUALLY_FRAME" val="{&quot;height&quot;:420.55,&quot;left&quot;:77.9,&quot;top&quot;:36.1,&quot;width&quot;:797.2}"/>
</p:tagLst>
</file>

<file path=ppt/tags/tag167.xml><?xml version="1.0" encoding="utf-8"?>
<p:tagLst xmlns:p="http://schemas.openxmlformats.org/presentationml/2006/main">
  <p:tag name="KSO_WM_DIAGRAM_VIRTUALLY_FRAME" val="{&quot;height&quot;:420.55,&quot;left&quot;:77.9,&quot;top&quot;:36.1,&quot;width&quot;:797.2}"/>
</p:tagLst>
</file>

<file path=ppt/tags/tag168.xml><?xml version="1.0" encoding="utf-8"?>
<p:tagLst xmlns:p="http://schemas.openxmlformats.org/presentationml/2006/main">
  <p:tag name="KSO_WM_DIAGRAM_VIRTUALLY_FRAME" val="{&quot;height&quot;:420.55,&quot;left&quot;:77.9,&quot;top&quot;:36.1,&quot;width&quot;:797.2}"/>
</p:tagLst>
</file>

<file path=ppt/tags/tag169.xml><?xml version="1.0" encoding="utf-8"?>
<p:tagLst xmlns:p="http://schemas.openxmlformats.org/presentationml/2006/main">
  <p:tag name="KSO_WM_DIAGRAM_VIRTUALLY_FRAME" val="{&quot;height&quot;:420.55,&quot;left&quot;:77.9,&quot;top&quot;:36.1,&quot;width&quot;:797.2}"/>
</p:tagLst>
</file>

<file path=ppt/tags/tag1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71.xml><?xml version="1.0" encoding="utf-8"?>
<p:tagLst xmlns:p="http://schemas.openxmlformats.org/presentationml/2006/main">
  <p:tag name="KSO_WM_DIAGRAM_VIRTUALLY_FRAME" val="{&quot;height&quot;:294.45,&quot;left&quot;:53.9,&quot;top&quot;:162.1,&quot;width&quot;:579.65}"/>
</p:tagLst>
</file>

<file path=ppt/tags/tag172.xml><?xml version="1.0" encoding="utf-8"?>
<p:tagLst xmlns:p="http://schemas.openxmlformats.org/presentationml/2006/main">
  <p:tag name="KSO_WM_DIAGRAM_VIRTUALLY_FRAME" val="{&quot;height&quot;:294.45,&quot;left&quot;:53.9,&quot;top&quot;:162.1,&quot;width&quot;:579.65}"/>
</p:tagLst>
</file>

<file path=ppt/tags/tag173.xml><?xml version="1.0" encoding="utf-8"?>
<p:tagLst xmlns:p="http://schemas.openxmlformats.org/presentationml/2006/main">
  <p:tag name="KSO_WM_DIAGRAM_VIRTUALLY_FRAME" val="{&quot;height&quot;:294.45,&quot;left&quot;:53.9,&quot;top&quot;:162.1,&quot;width&quot;:579.65}"/>
</p:tagLst>
</file>

<file path=ppt/tags/tag174.xml><?xml version="1.0" encoding="utf-8"?>
<p:tagLst xmlns:p="http://schemas.openxmlformats.org/presentationml/2006/main">
  <p:tag name="KSO_WM_DIAGRAM_VIRTUALLY_FRAME" val="{&quot;height&quot;:294.45,&quot;left&quot;:53.9,&quot;top&quot;:162.1,&quot;width&quot;:579.65}"/>
</p:tagLst>
</file>

<file path=ppt/tags/tag175.xml><?xml version="1.0" encoding="utf-8"?>
<p:tagLst xmlns:p="http://schemas.openxmlformats.org/presentationml/2006/main">
  <p:tag name="KSO_WM_DIAGRAM_VIRTUALLY_FRAME" val="{&quot;height&quot;:294.45,&quot;left&quot;:53.9,&quot;top&quot;:162.1,&quot;width&quot;:579.65}"/>
</p:tagLst>
</file>

<file path=ppt/tags/tag176.xml><?xml version="1.0" encoding="utf-8"?>
<p:tagLst xmlns:p="http://schemas.openxmlformats.org/presentationml/2006/main">
  <p:tag name="KSO_WM_DIAGRAM_VIRTUALLY_FRAME" val="{&quot;height&quot;:294.45,&quot;left&quot;:53.9,&quot;top&quot;:162.1,&quot;width&quot;:579.65}"/>
</p:tagLst>
</file>

<file path=ppt/tags/tag1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3.xml><?xml version="1.0" encoding="utf-8"?>
<p:tagLst xmlns:p="http://schemas.openxmlformats.org/presentationml/2006/main">
  <p:tag name="KSO_WM_DIAGRAM_VIRTUALLY_FRAME" val="{&quot;height&quot;:420.55,&quot;left&quot;:77.9,&quot;top&quot;:36.1,&quot;width&quot;:797.2}"/>
</p:tagLst>
</file>

<file path=ppt/tags/tag23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5.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36.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3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2.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43.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4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5.xml><?xml version="1.0" encoding="utf-8"?>
<p:tagLst xmlns:p="http://schemas.openxmlformats.org/presentationml/2006/main">
  <p:tag name="KSO_WM_DIAGRAM_VIRTUALLY_FRAME" val="{&quot;height&quot;:425.65,&quot;left&quot;:59.55,&quot;top&quot;:36.1,&quot;width&quot;:827.25}"/>
</p:tagLst>
</file>

<file path=ppt/tags/tag246.xml><?xml version="1.0" encoding="utf-8"?>
<p:tagLst xmlns:p="http://schemas.openxmlformats.org/presentationml/2006/main">
  <p:tag name="KSO_WM_DIAGRAM_VIRTUALLY_FRAME" val="{&quot;height&quot;:425.65,&quot;left&quot;:59.55,&quot;top&quot;:36.1,&quot;width&quot;:827.25}"/>
</p:tagLst>
</file>

<file path=ppt/tags/tag247.xml><?xml version="1.0" encoding="utf-8"?>
<p:tagLst xmlns:p="http://schemas.openxmlformats.org/presentationml/2006/main">
  <p:tag name="KSO_WM_DIAGRAM_VIRTUALLY_FRAME" val="{&quot;height&quot;:425.65,&quot;left&quot;:59.55,&quot;top&quot;:36.1,&quot;width&quot;:827.25}"/>
</p:tagLst>
</file>

<file path=ppt/tags/tag24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9.xml><?xml version="1.0" encoding="utf-8"?>
<p:tagLst xmlns:p="http://schemas.openxmlformats.org/presentationml/2006/main">
  <p:tag name="KSO_WM_DIAGRAM_VIRTUALLY_FRAME" val="{&quot;height&quot;:425.65,&quot;left&quot;:59.55,&quot;top&quot;:36.1,&quot;width&quot;:827.25}"/>
</p:tagLst>
</file>

<file path=ppt/tags/tag250.xml><?xml version="1.0" encoding="utf-8"?>
<p:tagLst xmlns:p="http://schemas.openxmlformats.org/presentationml/2006/main">
  <p:tag name="KSO_WM_DIAGRAM_VIRTUALLY_FRAME" val="{&quot;height&quot;:425.65,&quot;left&quot;:59.55,&quot;top&quot;:36.1,&quot;width&quot;:827.25}"/>
</p:tagLst>
</file>

<file path=ppt/tags/tag251.xml><?xml version="1.0" encoding="utf-8"?>
<p:tagLst xmlns:p="http://schemas.openxmlformats.org/presentationml/2006/main">
  <p:tag name="KSO_WM_DIAGRAM_VIRTUALLY_FRAME" val="{&quot;height&quot;:425.65,&quot;left&quot;:59.55,&quot;top&quot;:36.1,&quot;width&quot;:827.25}"/>
</p:tagLst>
</file>

<file path=ppt/tags/tag25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5.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56.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5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8.xml><?xml version="1.0" encoding="utf-8"?>
<p:tagLst xmlns:p="http://schemas.openxmlformats.org/presentationml/2006/main">
  <p:tag name="KSO_WM_DIAGRAM_VIRTUALLY_FRAME" val="{&quot;height&quot;:210.98362204724413,&quot;left&quot;:353.82354330708665,&quot;top&quot;:289.02858267716533,&quot;width&quot;:450.51889763779525}"/>
</p:tagLst>
</file>

<file path=ppt/tags/tag259.xml><?xml version="1.0" encoding="utf-8"?>
<p:tagLst xmlns:p="http://schemas.openxmlformats.org/presentationml/2006/main">
  <p:tag name="KSO_WM_DIAGRAM_VIRTUALLY_FRAME" val="{&quot;height&quot;:210.98362204724413,&quot;left&quot;:353.82354330708665,&quot;top&quot;:289.02858267716533,&quot;width&quot;:450.51889763779525}"/>
</p:tagLst>
</file>

<file path=ppt/tags/tag260.xml><?xml version="1.0" encoding="utf-8"?>
<p:tagLst xmlns:p="http://schemas.openxmlformats.org/presentationml/2006/main">
  <p:tag name="KSO_WM_DIAGRAM_VIRTUALLY_FRAME" val="{&quot;height&quot;:210.98362204724413,&quot;left&quot;:353.82354330708665,&quot;top&quot;:289.02858267716533,&quot;width&quot;:450.51889763779525}"/>
</p:tagLst>
</file>

<file path=ppt/tags/tag261.xml><?xml version="1.0" encoding="utf-8"?>
<p:tagLst xmlns:p="http://schemas.openxmlformats.org/presentationml/2006/main">
  <p:tag name="KSO_WM_DIAGRAM_VIRTUALLY_FRAME" val="{&quot;height&quot;:210.98362204724413,&quot;left&quot;:353.82354330708665,&quot;top&quot;:289.02858267716533,&quot;width&quot;:450.51889763779525}"/>
</p:tagLst>
</file>

<file path=ppt/tags/tag262.xml><?xml version="1.0" encoding="utf-8"?>
<p:tagLst xmlns:p="http://schemas.openxmlformats.org/presentationml/2006/main">
  <p:tag name="KSO_WM_DIAGRAM_VIRTUALLY_FRAME" val="{&quot;height&quot;:210.98362204724413,&quot;left&quot;:353.82354330708665,&quot;top&quot;:289.02858267716533,&quot;width&quot;:450.51889763779525}"/>
</p:tagLst>
</file>

<file path=ppt/tags/tag2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5.xml><?xml version="1.0" encoding="utf-8"?>
<p:tagLst xmlns:p="http://schemas.openxmlformats.org/presentationml/2006/main">
  <p:tag name="KSO_WM_DIAGRAM_VIRTUALLY_FRAME" val="{&quot;height&quot;:420.55,&quot;left&quot;:77.9,&quot;top&quot;:36.1,&quot;width&quot;:797.2}"/>
</p:tagLst>
</file>

<file path=ppt/tags/tag266.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8.xml><?xml version="1.0" encoding="utf-8"?>
<p:tagLst xmlns:p="http://schemas.openxmlformats.org/presentationml/2006/main">
  <p:tag name="KSO_WM_DIAGRAM_VIRTUALLY_FRAME" val="{&quot;height&quot;:330.2395275590551,&quot;left&quot;:41.13779527559055,&quot;top&quot;:123.07874015748033,&quot;width&quot;:372.14826771653543}"/>
</p:tagLst>
</file>

<file path=ppt/tags/tag2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25.xml><?xml version="1.0" encoding="utf-8"?>
<p:tagLst xmlns:p="http://schemas.openxmlformats.org/presentationml/2006/main">
  <p:tag name="KSO_WM_DIAGRAM_VIRTUALLY_FRAME" val="{&quot;height&quot;:420.55,&quot;left&quot;:77.9,&quot;top&quot;:36.1,&quot;width&quot;:797.2}"/>
</p:tagLst>
</file>

<file path=ppt/tags/tag32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2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2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29.xml><?xml version="1.0" encoding="utf-8"?>
<p:tagLst xmlns:p="http://schemas.openxmlformats.org/presentationml/2006/main">
  <p:tag name="KSO_WM_DIAGRAM_VIRTUALLY_FRAME" val="{&quot;height&quot;:343.2973228346457,&quot;left&quot;:43.6,&quot;top&quot;:121.27708661417323,&quot;width&quot;:622.4}"/>
</p:tagLst>
</file>

<file path=ppt/tags/tag33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3.xml><?xml version="1.0" encoding="utf-8"?>
<p:tagLst xmlns:p="http://schemas.openxmlformats.org/presentationml/2006/main">
  <p:tag name="KSO_WM_DIAGRAM_VIRTUALLY_FRAME" val="{&quot;height&quot;:343.2973228346457,&quot;left&quot;:43.6,&quot;top&quot;:121.27708661417323,&quot;width&quot;:622.4}"/>
</p:tagLst>
</file>

<file path=ppt/tags/tag334.xml><?xml version="1.0" encoding="utf-8"?>
<p:tagLst xmlns:p="http://schemas.openxmlformats.org/presentationml/2006/main">
  <p:tag name="KSO_WM_DIAGRAM_VIRTUALLY_FRAME" val="{&quot;height&quot;:343.2973228346457,&quot;left&quot;:43.6,&quot;top&quot;:121.27708661417323,&quot;width&quot;:622.4}"/>
</p:tagLst>
</file>

<file path=ppt/tags/tag33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7.xml><?xml version="1.0" encoding="utf-8"?>
<p:tagLst xmlns:p="http://schemas.openxmlformats.org/presentationml/2006/main">
  <p:tag name="KSO_WM_DIAGRAM_VIRTUALLY_FRAME" val="{&quot;height&quot;:343.2973228346457,&quot;left&quot;:43.6,&quot;top&quot;:121.27708661417323,&quot;width&quot;:622.4}"/>
</p:tagLst>
</file>

<file path=ppt/tags/tag33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第一PPT，www.1ppt.com">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
      <a:majorFont>
        <a:latin typeface="Calibri"/>
        <a:ea typeface="宋体"/>
        <a:cs typeface=""/>
      </a:majorFont>
      <a:minorFont>
        <a:latin typeface="Cambria"/>
        <a:ea typeface="黑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
      <a:majorFont>
        <a:latin typeface="Calibri"/>
        <a:ea typeface="宋体"/>
        <a:cs typeface=""/>
      </a:majorFont>
      <a:minorFont>
        <a:latin typeface="Cambria"/>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阿里巴巴普惠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阿里巴巴普惠体"/>
        <a:ea typeface=""/>
        <a:cs typeface=""/>
        <a:font script="Jpan" typeface="ＭＳ Ｐゴシック"/>
        <a:font script="Hang" typeface="맑은 고딕"/>
        <a:font script="Hans" typeface="阿里巴巴普惠体"/>
        <a:font script="Hant" typeface="新細明體"/>
        <a:font script="Arab" typeface="阿里巴巴普惠体"/>
        <a:font script="Hebr" typeface="阿里巴巴普惠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阿里巴巴普惠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阿里巴巴普惠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阿里巴巴普惠体"/>
        <a:ea typeface=""/>
        <a:cs typeface=""/>
        <a:font script="Jpan" typeface="ＭＳ Ｐゴシック"/>
        <a:font script="Hang" typeface="맑은 고딕"/>
        <a:font script="Hans" typeface="阿里巴巴普惠体"/>
        <a:font script="Hant" typeface="新細明體"/>
        <a:font script="Arab" typeface="阿里巴巴普惠体"/>
        <a:font script="Hebr" typeface="阿里巴巴普惠体"/>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阿里巴巴普惠体"/>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8696</Words>
  <Application>WPS 演示</Application>
  <PresentationFormat>自定义</PresentationFormat>
  <Paragraphs>575</Paragraphs>
  <Slides>48</Slides>
  <Notes>1</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48</vt:i4>
      </vt:variant>
    </vt:vector>
  </HeadingPairs>
  <TitlesOfParts>
    <vt:vector size="63" baseType="lpstr">
      <vt:lpstr>Arial</vt:lpstr>
      <vt:lpstr>宋体</vt:lpstr>
      <vt:lpstr>Wingdings</vt:lpstr>
      <vt:lpstr>阿里巴巴普惠体</vt:lpstr>
      <vt:lpstr>Wingdings</vt:lpstr>
      <vt:lpstr>微软雅黑</vt:lpstr>
      <vt:lpstr>Calibri</vt:lpstr>
      <vt:lpstr>思源宋体 CN Heavy</vt:lpstr>
      <vt:lpstr>Cambria</vt:lpstr>
      <vt:lpstr>黑体</vt:lpstr>
      <vt:lpstr>思源黑体 CN Bold</vt:lpstr>
      <vt:lpstr>Arial Unicode MS</vt:lpstr>
      <vt:lpstr>思源黑体 CN Light</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第一PPT，www.1ppt.com</dc:creator>
  <cp:keywords>www.1ppt.com</cp:keywords>
  <dc:description>第一PPT</dc:description>
  <cp:lastModifiedBy>蜀都</cp:lastModifiedBy>
  <cp:revision>172</cp:revision>
  <dcterms:created xsi:type="dcterms:W3CDTF">2019-06-19T02:08:00Z</dcterms:created>
  <dcterms:modified xsi:type="dcterms:W3CDTF">2025-11-20T09:18:33Z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81C5A4E82C25419EAB580A039BC3F5DE_11</vt:lpwstr>
  </property>
</Properties>
</file>