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"/>
  </p:notesMasterIdLst>
  <p:sldIdLst>
    <p:sldId id="476" r:id="rId3"/>
    <p:sldId id="258" r:id="rId4"/>
    <p:sldId id="483" r:id="rId6"/>
    <p:sldId id="508" r:id="rId7"/>
    <p:sldId id="518" r:id="rId8"/>
    <p:sldId id="509" r:id="rId9"/>
    <p:sldId id="516" r:id="rId10"/>
    <p:sldId id="512" r:id="rId11"/>
    <p:sldId id="513" r:id="rId12"/>
    <p:sldId id="514" r:id="rId13"/>
    <p:sldId id="511" r:id="rId14"/>
    <p:sldId id="510" r:id="rId15"/>
    <p:sldId id="520" r:id="rId16"/>
    <p:sldId id="494" r:id="rId17"/>
    <p:sldId id="495" r:id="rId18"/>
    <p:sldId id="519" r:id="rId19"/>
    <p:sldId id="497" r:id="rId20"/>
    <p:sldId id="521" r:id="rId21"/>
    <p:sldId id="522" r:id="rId22"/>
    <p:sldId id="353" r:id="rId23"/>
  </p:sldIdLst>
  <p:sldSz cx="12192000" cy="6858000"/>
  <p:notesSz cx="6858000" cy="9144000"/>
  <p:embeddedFontLst>
    <p:embeddedFont>
      <p:font typeface="黑体" panose="02010609060101010101" charset="-122"/>
      <p:regular r:id="rId27"/>
    </p:embeddedFont>
    <p:embeddedFont>
      <p:font typeface="楷体" panose="02010609060101010101" pitchFamily="49" charset="-122"/>
      <p:regular r:id="rId28"/>
    </p:embeddedFont>
    <p:embeddedFont>
      <p:font typeface="等线" panose="02010600030101010101" charset="-122"/>
      <p:regular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1EB"/>
    <a:srgbClr val="B2D2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4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gs" Target="tags/tag8.xml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4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85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83AB4-7045-4BF9-9920-2A9F91176EC7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986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987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988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89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5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6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家境</a:t>
            </a:r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B33AD-DF99-4AD9-A497-A3F711B8F0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982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983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C3C9FB-0AE3-405C-B8CA-91152E764A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Freeform 14"/>
          <p:cNvSpPr/>
          <p:nvPr userDrawn="1"/>
        </p:nvSpPr>
        <p:spPr bwMode="auto">
          <a:xfrm>
            <a:off x="6319838" y="0"/>
            <a:ext cx="5872162" cy="6858000"/>
          </a:xfrm>
          <a:custGeom>
            <a:avLst/>
            <a:gdLst>
              <a:gd name="connsiteX0" fmla="*/ 3735388 w 5872162"/>
              <a:gd name="connsiteY0" fmla="*/ 0 h 6858000"/>
              <a:gd name="connsiteX1" fmla="*/ 5872162 w 5872162"/>
              <a:gd name="connsiteY1" fmla="*/ 0 h 6858000"/>
              <a:gd name="connsiteX2" fmla="*/ 5872162 w 5872162"/>
              <a:gd name="connsiteY2" fmla="*/ 6858000 h 6858000"/>
              <a:gd name="connsiteX3" fmla="*/ 0 w 58721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2162" h="6858000">
                <a:moveTo>
                  <a:pt x="3735388" y="0"/>
                </a:moveTo>
                <a:lnTo>
                  <a:pt x="5872162" y="0"/>
                </a:lnTo>
                <a:lnTo>
                  <a:pt x="587216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/>
          </a:p>
        </p:txBody>
      </p:sp>
      <p:sp>
        <p:nvSpPr>
          <p:cNvPr id="1048582" name="Freeform 6"/>
          <p:cNvSpPr/>
          <p:nvPr userDrawn="1"/>
        </p:nvSpPr>
        <p:spPr bwMode="auto">
          <a:xfrm>
            <a:off x="7050088" y="0"/>
            <a:ext cx="4908550" cy="5510213"/>
          </a:xfrm>
          <a:custGeom>
            <a:avLst/>
            <a:gdLst>
              <a:gd name="T0" fmla="*/ 1201 w 3092"/>
              <a:gd name="T1" fmla="*/ 3471 h 3471"/>
              <a:gd name="T2" fmla="*/ 0 w 3092"/>
              <a:gd name="T3" fmla="*/ 3471 h 3471"/>
              <a:gd name="T4" fmla="*/ 1890 w 3092"/>
              <a:gd name="T5" fmla="*/ 0 h 3471"/>
              <a:gd name="T6" fmla="*/ 3092 w 3092"/>
              <a:gd name="T7" fmla="*/ 0 h 3471"/>
              <a:gd name="T8" fmla="*/ 1201 w 3092"/>
              <a:gd name="T9" fmla="*/ 3471 h 3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2" h="3471">
                <a:moveTo>
                  <a:pt x="1201" y="3471"/>
                </a:moveTo>
                <a:lnTo>
                  <a:pt x="0" y="3471"/>
                </a:lnTo>
                <a:lnTo>
                  <a:pt x="1890" y="0"/>
                </a:lnTo>
                <a:lnTo>
                  <a:pt x="3092" y="0"/>
                </a:lnTo>
                <a:lnTo>
                  <a:pt x="1201" y="347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583" name="Freeform 7"/>
          <p:cNvSpPr/>
          <p:nvPr userDrawn="1"/>
        </p:nvSpPr>
        <p:spPr bwMode="auto">
          <a:xfrm>
            <a:off x="5343526" y="2371725"/>
            <a:ext cx="3617913" cy="3138488"/>
          </a:xfrm>
          <a:custGeom>
            <a:avLst/>
            <a:gdLst>
              <a:gd name="T0" fmla="*/ 1202 w 2279"/>
              <a:gd name="T1" fmla="*/ 0 h 1977"/>
              <a:gd name="T2" fmla="*/ 0 w 2279"/>
              <a:gd name="T3" fmla="*/ 0 h 1977"/>
              <a:gd name="T4" fmla="*/ 1076 w 2279"/>
              <a:gd name="T5" fmla="*/ 1977 h 1977"/>
              <a:gd name="T6" fmla="*/ 2279 w 2279"/>
              <a:gd name="T7" fmla="*/ 1977 h 1977"/>
              <a:gd name="T8" fmla="*/ 1202 w 2279"/>
              <a:gd name="T9" fmla="*/ 0 h 19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9" h="1977">
                <a:moveTo>
                  <a:pt x="1202" y="0"/>
                </a:moveTo>
                <a:lnTo>
                  <a:pt x="0" y="0"/>
                </a:lnTo>
                <a:lnTo>
                  <a:pt x="1076" y="1977"/>
                </a:lnTo>
                <a:lnTo>
                  <a:pt x="2279" y="1977"/>
                </a:lnTo>
                <a:lnTo>
                  <a:pt x="1202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584" name="Freeform 8"/>
          <p:cNvSpPr/>
          <p:nvPr userDrawn="1"/>
        </p:nvSpPr>
        <p:spPr bwMode="auto">
          <a:xfrm>
            <a:off x="2909888" y="2371725"/>
            <a:ext cx="4351338" cy="4486275"/>
          </a:xfrm>
          <a:custGeom>
            <a:avLst/>
            <a:gdLst>
              <a:gd name="T0" fmla="*/ 1202 w 2741"/>
              <a:gd name="T1" fmla="*/ 2826 h 2826"/>
              <a:gd name="T2" fmla="*/ 2741 w 2741"/>
              <a:gd name="T3" fmla="*/ 0 h 2826"/>
              <a:gd name="T4" fmla="*/ 1539 w 2741"/>
              <a:gd name="T5" fmla="*/ 0 h 2826"/>
              <a:gd name="T6" fmla="*/ 0 w 2741"/>
              <a:gd name="T7" fmla="*/ 2826 h 2826"/>
              <a:gd name="T8" fmla="*/ 1202 w 2741"/>
              <a:gd name="T9" fmla="*/ 2826 h 2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1" h="2826">
                <a:moveTo>
                  <a:pt x="1202" y="2826"/>
                </a:moveTo>
                <a:lnTo>
                  <a:pt x="2741" y="0"/>
                </a:lnTo>
                <a:lnTo>
                  <a:pt x="1539" y="0"/>
                </a:lnTo>
                <a:lnTo>
                  <a:pt x="0" y="2826"/>
                </a:lnTo>
                <a:lnTo>
                  <a:pt x="1202" y="2826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585" name="Freeform 16"/>
          <p:cNvSpPr/>
          <p:nvPr userDrawn="1"/>
        </p:nvSpPr>
        <p:spPr bwMode="auto">
          <a:xfrm rot="10800000">
            <a:off x="0" y="0"/>
            <a:ext cx="1843880" cy="3385279"/>
          </a:xfrm>
          <a:custGeom>
            <a:avLst/>
            <a:gdLst>
              <a:gd name="connsiteX0" fmla="*/ 1843880 w 1843880"/>
              <a:gd name="connsiteY0" fmla="*/ 3385279 h 3385279"/>
              <a:gd name="connsiteX1" fmla="*/ 0 w 1843880"/>
              <a:gd name="connsiteY1" fmla="*/ 3385279 h 3385279"/>
              <a:gd name="connsiteX2" fmla="*/ 1843880 w 1843880"/>
              <a:gd name="connsiteY2" fmla="*/ 0 h 3385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880" h="3385279">
                <a:moveTo>
                  <a:pt x="1843880" y="3385279"/>
                </a:moveTo>
                <a:lnTo>
                  <a:pt x="0" y="3385279"/>
                </a:lnTo>
                <a:lnTo>
                  <a:pt x="184388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6"/>
          <p:cNvGrpSpPr/>
          <p:nvPr userDrawn="1"/>
        </p:nvGrpSpPr>
        <p:grpSpPr>
          <a:xfrm>
            <a:off x="0" y="-8776"/>
            <a:ext cx="12192000" cy="1458436"/>
            <a:chOff x="0" y="-8777"/>
            <a:chExt cx="12192000" cy="3337369"/>
          </a:xfrm>
        </p:grpSpPr>
        <p:grpSp>
          <p:nvGrpSpPr>
            <p:cNvPr id="35" name="Group 49"/>
            <p:cNvGrpSpPr/>
            <p:nvPr userDrawn="1"/>
          </p:nvGrpSpPr>
          <p:grpSpPr>
            <a:xfrm>
              <a:off x="0" y="717310"/>
              <a:ext cx="8960963" cy="2611281"/>
              <a:chOff x="0" y="717310"/>
              <a:chExt cx="8960963" cy="2611281"/>
            </a:xfrm>
            <a:gradFill>
              <a:gsLst>
                <a:gs pos="0">
                  <a:schemeClr val="tx2">
                    <a:lumMod val="60000"/>
                    <a:lumOff val="40000"/>
                  </a:schemeClr>
                </a:gs>
                <a:gs pos="100000">
                  <a:schemeClr val="tx2">
                    <a:lumMod val="71000"/>
                    <a:lumOff val="29000"/>
                  </a:schemeClr>
                </a:gs>
              </a:gsLst>
              <a:lin ang="5400000" scaled="1"/>
            </a:gradFill>
          </p:grpSpPr>
          <p:sp>
            <p:nvSpPr>
              <p:cNvPr id="1048609" name="Rectangle 1"/>
              <p:cNvSpPr/>
              <p:nvPr userDrawn="1"/>
            </p:nvSpPr>
            <p:spPr>
              <a:xfrm>
                <a:off x="0" y="717310"/>
                <a:ext cx="6725054" cy="261128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pPr lvl="0"/>
                <a:endParaRPr lang="en-US" dirty="0"/>
              </a:p>
            </p:txBody>
          </p:sp>
          <p:sp>
            <p:nvSpPr>
              <p:cNvPr id="1048610" name="Freeform 11"/>
              <p:cNvSpPr/>
              <p:nvPr userDrawn="1"/>
            </p:nvSpPr>
            <p:spPr bwMode="auto">
              <a:xfrm rot="10800000">
                <a:off x="6725055" y="717311"/>
                <a:ext cx="2235908" cy="2611280"/>
              </a:xfrm>
              <a:custGeom>
                <a:avLst/>
                <a:gdLst>
                  <a:gd name="connsiteX0" fmla="*/ 3735388 w 5872162"/>
                  <a:gd name="connsiteY0" fmla="*/ 0 h 6858000"/>
                  <a:gd name="connsiteX1" fmla="*/ 5872162 w 5872162"/>
                  <a:gd name="connsiteY1" fmla="*/ 0 h 6858000"/>
                  <a:gd name="connsiteX2" fmla="*/ 5872162 w 5872162"/>
                  <a:gd name="connsiteY2" fmla="*/ 6858000 h 6858000"/>
                  <a:gd name="connsiteX3" fmla="*/ 0 w 5872162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72162" h="6858000">
                    <a:moveTo>
                      <a:pt x="3735388" y="0"/>
                    </a:moveTo>
                    <a:lnTo>
                      <a:pt x="5872162" y="0"/>
                    </a:lnTo>
                    <a:lnTo>
                      <a:pt x="587216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pPr lvl="0"/>
                <a:endParaRPr lang="en-US"/>
              </a:p>
            </p:txBody>
          </p:sp>
        </p:grpSp>
        <p:sp>
          <p:nvSpPr>
            <p:cNvPr id="1048611" name="Freeform 43"/>
            <p:cNvSpPr/>
            <p:nvPr userDrawn="1"/>
          </p:nvSpPr>
          <p:spPr bwMode="auto">
            <a:xfrm>
              <a:off x="10374764" y="-8777"/>
              <a:ext cx="1817236" cy="3337368"/>
            </a:xfrm>
            <a:custGeom>
              <a:avLst/>
              <a:gdLst>
                <a:gd name="connsiteX0" fmla="*/ 1817236 w 1817236"/>
                <a:gd name="connsiteY0" fmla="*/ 0 h 3337368"/>
                <a:gd name="connsiteX1" fmla="*/ 1817236 w 1817236"/>
                <a:gd name="connsiteY1" fmla="*/ 2916691 h 3337368"/>
                <a:gd name="connsiteX2" fmla="*/ 1588051 w 1817236"/>
                <a:gd name="connsiteY2" fmla="*/ 3337368 h 3337368"/>
                <a:gd name="connsiteX3" fmla="*/ 0 w 1817236"/>
                <a:gd name="connsiteY3" fmla="*/ 3337368 h 333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236" h="3337368">
                  <a:moveTo>
                    <a:pt x="1817236" y="0"/>
                  </a:moveTo>
                  <a:lnTo>
                    <a:pt x="1817236" y="2916691"/>
                  </a:lnTo>
                  <a:lnTo>
                    <a:pt x="1588051" y="3337368"/>
                  </a:lnTo>
                  <a:lnTo>
                    <a:pt x="0" y="333736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12" name="Freeform 7"/>
            <p:cNvSpPr/>
            <p:nvPr userDrawn="1"/>
          </p:nvSpPr>
          <p:spPr bwMode="auto">
            <a:xfrm>
              <a:off x="8953319" y="714454"/>
              <a:ext cx="3013464" cy="2614137"/>
            </a:xfrm>
            <a:custGeom>
              <a:avLst/>
              <a:gdLst>
                <a:gd name="T0" fmla="*/ 1202 w 2279"/>
                <a:gd name="T1" fmla="*/ 0 h 1977"/>
                <a:gd name="T2" fmla="*/ 0 w 2279"/>
                <a:gd name="T3" fmla="*/ 0 h 1977"/>
                <a:gd name="T4" fmla="*/ 1076 w 2279"/>
                <a:gd name="T5" fmla="*/ 1977 h 1977"/>
                <a:gd name="T6" fmla="*/ 2279 w 2279"/>
                <a:gd name="T7" fmla="*/ 1977 h 1977"/>
                <a:gd name="T8" fmla="*/ 1202 w 2279"/>
                <a:gd name="T9" fmla="*/ 0 h 1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9" h="1977">
                  <a:moveTo>
                    <a:pt x="1202" y="0"/>
                  </a:moveTo>
                  <a:lnTo>
                    <a:pt x="0" y="0"/>
                  </a:lnTo>
                  <a:lnTo>
                    <a:pt x="1076" y="1977"/>
                  </a:lnTo>
                  <a:lnTo>
                    <a:pt x="2279" y="1977"/>
                  </a:lnTo>
                  <a:lnTo>
                    <a:pt x="120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vl="0"/>
              <a:endParaRPr lang="en-US"/>
            </a:p>
          </p:txBody>
        </p:sp>
        <p:sp>
          <p:nvSpPr>
            <p:cNvPr id="1048613" name="Freeform 41"/>
            <p:cNvSpPr/>
            <p:nvPr userDrawn="1"/>
          </p:nvSpPr>
          <p:spPr bwMode="auto">
            <a:xfrm>
              <a:off x="7537631" y="714455"/>
              <a:ext cx="3012996" cy="2614137"/>
            </a:xfrm>
            <a:custGeom>
              <a:avLst/>
              <a:gdLst>
                <a:gd name="connsiteX0" fmla="*/ 1417257 w 2999525"/>
                <a:gd name="connsiteY0" fmla="*/ 0 h 2602449"/>
                <a:gd name="connsiteX1" fmla="*/ 2999525 w 2999525"/>
                <a:gd name="connsiteY1" fmla="*/ 0 h 2602449"/>
                <a:gd name="connsiteX2" fmla="*/ 1582268 w 2999525"/>
                <a:gd name="connsiteY2" fmla="*/ 2602449 h 2602449"/>
                <a:gd name="connsiteX3" fmla="*/ 0 w 2999525"/>
                <a:gd name="connsiteY3" fmla="*/ 2602449 h 260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25" h="2602449">
                  <a:moveTo>
                    <a:pt x="1417257" y="0"/>
                  </a:moveTo>
                  <a:lnTo>
                    <a:pt x="2999525" y="0"/>
                  </a:lnTo>
                  <a:lnTo>
                    <a:pt x="1582268" y="2602449"/>
                  </a:lnTo>
                  <a:lnTo>
                    <a:pt x="0" y="2602449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14" name="Freeform 42"/>
            <p:cNvSpPr/>
            <p:nvPr userDrawn="1"/>
          </p:nvSpPr>
          <p:spPr bwMode="auto">
            <a:xfrm>
              <a:off x="0" y="717311"/>
              <a:ext cx="1421546" cy="2610324"/>
            </a:xfrm>
            <a:custGeom>
              <a:avLst/>
              <a:gdLst>
                <a:gd name="connsiteX0" fmla="*/ 0 w 1407588"/>
                <a:gd name="connsiteY0" fmla="*/ 0 h 2584693"/>
                <a:gd name="connsiteX1" fmla="*/ 1407588 w 1407588"/>
                <a:gd name="connsiteY1" fmla="*/ 0 h 2584693"/>
                <a:gd name="connsiteX2" fmla="*/ 0 w 1407588"/>
                <a:gd name="connsiteY2" fmla="*/ 2584693 h 2584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7588" h="2584693">
                  <a:moveTo>
                    <a:pt x="0" y="0"/>
                  </a:moveTo>
                  <a:lnTo>
                    <a:pt x="1407588" y="0"/>
                  </a:lnTo>
                  <a:lnTo>
                    <a:pt x="0" y="258469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5"/>
          <p:cNvGrpSpPr/>
          <p:nvPr userDrawn="1"/>
        </p:nvGrpSpPr>
        <p:grpSpPr>
          <a:xfrm>
            <a:off x="20638" y="0"/>
            <a:ext cx="12171362" cy="6858000"/>
            <a:chOff x="20638" y="0"/>
            <a:chExt cx="12171362" cy="685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048627" name="Freeform 6"/>
            <p:cNvSpPr/>
            <p:nvPr userDrawn="1"/>
          </p:nvSpPr>
          <p:spPr bwMode="auto">
            <a:xfrm>
              <a:off x="20638" y="0"/>
              <a:ext cx="5872162" cy="6858000"/>
            </a:xfrm>
            <a:custGeom>
              <a:avLst/>
              <a:gdLst>
                <a:gd name="connsiteX0" fmla="*/ 3735388 w 5872162"/>
                <a:gd name="connsiteY0" fmla="*/ 0 h 6858000"/>
                <a:gd name="connsiteX1" fmla="*/ 5872162 w 5872162"/>
                <a:gd name="connsiteY1" fmla="*/ 0 h 6858000"/>
                <a:gd name="connsiteX2" fmla="*/ 5872162 w 5872162"/>
                <a:gd name="connsiteY2" fmla="*/ 6858000 h 6858000"/>
                <a:gd name="connsiteX3" fmla="*/ 0 w 5872162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72162" h="6858000">
                  <a:moveTo>
                    <a:pt x="3735388" y="0"/>
                  </a:moveTo>
                  <a:lnTo>
                    <a:pt x="5872162" y="0"/>
                  </a:lnTo>
                  <a:lnTo>
                    <a:pt x="5872162" y="6858000"/>
                  </a:lnTo>
                  <a:lnTo>
                    <a:pt x="0" y="68580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28" name="Rectangle 2"/>
            <p:cNvSpPr/>
            <p:nvPr userDrawn="1"/>
          </p:nvSpPr>
          <p:spPr>
            <a:xfrm>
              <a:off x="5892800" y="0"/>
              <a:ext cx="6299200" cy="68580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48629" name="Freeform 6"/>
          <p:cNvSpPr/>
          <p:nvPr userDrawn="1"/>
        </p:nvSpPr>
        <p:spPr bwMode="auto">
          <a:xfrm>
            <a:off x="750888" y="0"/>
            <a:ext cx="4908550" cy="5510213"/>
          </a:xfrm>
          <a:custGeom>
            <a:avLst/>
            <a:gdLst>
              <a:gd name="T0" fmla="*/ 1201 w 3092"/>
              <a:gd name="T1" fmla="*/ 3471 h 3471"/>
              <a:gd name="T2" fmla="*/ 0 w 3092"/>
              <a:gd name="T3" fmla="*/ 3471 h 3471"/>
              <a:gd name="T4" fmla="*/ 1890 w 3092"/>
              <a:gd name="T5" fmla="*/ 0 h 3471"/>
              <a:gd name="T6" fmla="*/ 3092 w 3092"/>
              <a:gd name="T7" fmla="*/ 0 h 3471"/>
              <a:gd name="T8" fmla="*/ 1201 w 3092"/>
              <a:gd name="T9" fmla="*/ 3471 h 3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2" h="3471">
                <a:moveTo>
                  <a:pt x="1201" y="3471"/>
                </a:moveTo>
                <a:lnTo>
                  <a:pt x="0" y="3471"/>
                </a:lnTo>
                <a:lnTo>
                  <a:pt x="1890" y="0"/>
                </a:lnTo>
                <a:lnTo>
                  <a:pt x="3092" y="0"/>
                </a:lnTo>
                <a:lnTo>
                  <a:pt x="1201" y="3471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en-US"/>
          </a:p>
        </p:txBody>
      </p:sp>
      <p:sp>
        <p:nvSpPr>
          <p:cNvPr id="1048630" name="Freeform 14"/>
          <p:cNvSpPr/>
          <p:nvPr userDrawn="1"/>
        </p:nvSpPr>
        <p:spPr bwMode="auto">
          <a:xfrm>
            <a:off x="0" y="2371725"/>
            <a:ext cx="2662239" cy="3138488"/>
          </a:xfrm>
          <a:custGeom>
            <a:avLst/>
            <a:gdLst>
              <a:gd name="connsiteX0" fmla="*/ 0 w 2662239"/>
              <a:gd name="connsiteY0" fmla="*/ 0 h 3138488"/>
              <a:gd name="connsiteX1" fmla="*/ 952501 w 2662239"/>
              <a:gd name="connsiteY1" fmla="*/ 0 h 3138488"/>
              <a:gd name="connsiteX2" fmla="*/ 2662239 w 2662239"/>
              <a:gd name="connsiteY2" fmla="*/ 3138488 h 3138488"/>
              <a:gd name="connsiteX3" fmla="*/ 752476 w 2662239"/>
              <a:gd name="connsiteY3" fmla="*/ 3138488 h 3138488"/>
              <a:gd name="connsiteX4" fmla="*/ 0 w 2662239"/>
              <a:gd name="connsiteY4" fmla="*/ 1755918 h 313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2239" h="3138488">
                <a:moveTo>
                  <a:pt x="0" y="0"/>
                </a:moveTo>
                <a:lnTo>
                  <a:pt x="952501" y="0"/>
                </a:lnTo>
                <a:lnTo>
                  <a:pt x="2662239" y="3138488"/>
                </a:lnTo>
                <a:lnTo>
                  <a:pt x="752476" y="3138488"/>
                </a:lnTo>
                <a:lnTo>
                  <a:pt x="0" y="1755918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1048631" name="Freeform 12"/>
          <p:cNvSpPr/>
          <p:nvPr userDrawn="1"/>
        </p:nvSpPr>
        <p:spPr bwMode="auto">
          <a:xfrm>
            <a:off x="0" y="2371725"/>
            <a:ext cx="962026" cy="1766527"/>
          </a:xfrm>
          <a:custGeom>
            <a:avLst/>
            <a:gdLst>
              <a:gd name="connsiteX0" fmla="*/ 0 w 962026"/>
              <a:gd name="connsiteY0" fmla="*/ 0 h 1766527"/>
              <a:gd name="connsiteX1" fmla="*/ 962026 w 962026"/>
              <a:gd name="connsiteY1" fmla="*/ 0 h 1766527"/>
              <a:gd name="connsiteX2" fmla="*/ 0 w 962026"/>
              <a:gd name="connsiteY2" fmla="*/ 1766527 h 1766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2026" h="1766527">
                <a:moveTo>
                  <a:pt x="0" y="0"/>
                </a:moveTo>
                <a:lnTo>
                  <a:pt x="962026" y="0"/>
                </a:lnTo>
                <a:lnTo>
                  <a:pt x="0" y="1766527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6"/>
          <p:cNvGrpSpPr/>
          <p:nvPr userDrawn="1"/>
        </p:nvGrpSpPr>
        <p:grpSpPr>
          <a:xfrm>
            <a:off x="0" y="-1"/>
            <a:ext cx="1511300" cy="1150482"/>
            <a:chOff x="0" y="-1"/>
            <a:chExt cx="1511300" cy="1150482"/>
          </a:xfrm>
        </p:grpSpPr>
        <p:sp>
          <p:nvSpPr>
            <p:cNvPr id="1048720" name="Freeform 18"/>
            <p:cNvSpPr/>
            <p:nvPr userDrawn="1"/>
          </p:nvSpPr>
          <p:spPr bwMode="auto">
            <a:xfrm rot="10800000">
              <a:off x="0" y="-1"/>
              <a:ext cx="888256" cy="1150482"/>
            </a:xfrm>
            <a:custGeom>
              <a:avLst/>
              <a:gdLst>
                <a:gd name="connsiteX0" fmla="*/ 888256 w 888256"/>
                <a:gd name="connsiteY0" fmla="*/ 1150482 h 1150482"/>
                <a:gd name="connsiteX1" fmla="*/ 626160 w 888256"/>
                <a:gd name="connsiteY1" fmla="*/ 1150482 h 1150482"/>
                <a:gd name="connsiteX2" fmla="*/ 0 w 888256"/>
                <a:gd name="connsiteY2" fmla="*/ 0 h 1150482"/>
                <a:gd name="connsiteX3" fmla="*/ 699484 w 888256"/>
                <a:gd name="connsiteY3" fmla="*/ 0 h 1150482"/>
                <a:gd name="connsiteX4" fmla="*/ 888256 w 888256"/>
                <a:gd name="connsiteY4" fmla="*/ 346520 h 11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256" h="1150482">
                  <a:moveTo>
                    <a:pt x="888256" y="1150482"/>
                  </a:moveTo>
                  <a:lnTo>
                    <a:pt x="626160" y="1150482"/>
                  </a:lnTo>
                  <a:lnTo>
                    <a:pt x="0" y="0"/>
                  </a:lnTo>
                  <a:lnTo>
                    <a:pt x="699484" y="0"/>
                  </a:lnTo>
                  <a:lnTo>
                    <a:pt x="888256" y="34652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721" name="Freeform 17"/>
            <p:cNvSpPr/>
            <p:nvPr userDrawn="1"/>
          </p:nvSpPr>
          <p:spPr bwMode="auto">
            <a:xfrm rot="10800000">
              <a:off x="185280" y="-1"/>
              <a:ext cx="1326020" cy="1150482"/>
            </a:xfrm>
            <a:custGeom>
              <a:avLst/>
              <a:gdLst>
                <a:gd name="connsiteX0" fmla="*/ 1417257 w 2999525"/>
                <a:gd name="connsiteY0" fmla="*/ 0 h 2602449"/>
                <a:gd name="connsiteX1" fmla="*/ 2999525 w 2999525"/>
                <a:gd name="connsiteY1" fmla="*/ 0 h 2602449"/>
                <a:gd name="connsiteX2" fmla="*/ 1582268 w 2999525"/>
                <a:gd name="connsiteY2" fmla="*/ 2602449 h 2602449"/>
                <a:gd name="connsiteX3" fmla="*/ 0 w 2999525"/>
                <a:gd name="connsiteY3" fmla="*/ 2602449 h 260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25" h="2602449">
                  <a:moveTo>
                    <a:pt x="1417257" y="0"/>
                  </a:moveTo>
                  <a:lnTo>
                    <a:pt x="2999525" y="0"/>
                  </a:lnTo>
                  <a:lnTo>
                    <a:pt x="1582268" y="2602449"/>
                  </a:lnTo>
                  <a:lnTo>
                    <a:pt x="0" y="260244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672928"/>
            <a:ext cx="5812971" cy="3082501"/>
          </a:xfrm>
          <a:custGeom>
            <a:avLst/>
            <a:gdLst>
              <a:gd name="connsiteX0" fmla="*/ 0 w 5812971"/>
              <a:gd name="connsiteY0" fmla="*/ 0 h 3082501"/>
              <a:gd name="connsiteX1" fmla="*/ 5812971 w 5812971"/>
              <a:gd name="connsiteY1" fmla="*/ 0 h 3082501"/>
              <a:gd name="connsiteX2" fmla="*/ 5812971 w 5812971"/>
              <a:gd name="connsiteY2" fmla="*/ 3082501 h 3082501"/>
              <a:gd name="connsiteX3" fmla="*/ 0 w 5812971"/>
              <a:gd name="connsiteY3" fmla="*/ 3082501 h 3082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2971" h="3082501">
                <a:moveTo>
                  <a:pt x="0" y="0"/>
                </a:moveTo>
                <a:lnTo>
                  <a:pt x="5812971" y="0"/>
                </a:lnTo>
                <a:lnTo>
                  <a:pt x="5812971" y="3082501"/>
                </a:lnTo>
                <a:lnTo>
                  <a:pt x="0" y="3082501"/>
                </a:lnTo>
                <a:close/>
              </a:path>
            </a:pathLst>
          </a:cu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grpSp>
        <p:nvGrpSpPr>
          <p:cNvPr id="55" name="组合 2"/>
          <p:cNvGrpSpPr/>
          <p:nvPr userDrawn="1"/>
        </p:nvGrpSpPr>
        <p:grpSpPr>
          <a:xfrm>
            <a:off x="0" y="-1"/>
            <a:ext cx="1511300" cy="1150482"/>
            <a:chOff x="0" y="-1"/>
            <a:chExt cx="1511300" cy="1150482"/>
          </a:xfrm>
        </p:grpSpPr>
        <p:sp>
          <p:nvSpPr>
            <p:cNvPr id="1048669" name="Freeform 18"/>
            <p:cNvSpPr/>
            <p:nvPr userDrawn="1"/>
          </p:nvSpPr>
          <p:spPr bwMode="auto">
            <a:xfrm rot="10800000">
              <a:off x="0" y="-1"/>
              <a:ext cx="888256" cy="1150482"/>
            </a:xfrm>
            <a:custGeom>
              <a:avLst/>
              <a:gdLst>
                <a:gd name="connsiteX0" fmla="*/ 888256 w 888256"/>
                <a:gd name="connsiteY0" fmla="*/ 1150482 h 1150482"/>
                <a:gd name="connsiteX1" fmla="*/ 626160 w 888256"/>
                <a:gd name="connsiteY1" fmla="*/ 1150482 h 1150482"/>
                <a:gd name="connsiteX2" fmla="*/ 0 w 888256"/>
                <a:gd name="connsiteY2" fmla="*/ 0 h 1150482"/>
                <a:gd name="connsiteX3" fmla="*/ 699484 w 888256"/>
                <a:gd name="connsiteY3" fmla="*/ 0 h 1150482"/>
                <a:gd name="connsiteX4" fmla="*/ 888256 w 888256"/>
                <a:gd name="connsiteY4" fmla="*/ 346520 h 11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256" h="1150482">
                  <a:moveTo>
                    <a:pt x="888256" y="1150482"/>
                  </a:moveTo>
                  <a:lnTo>
                    <a:pt x="626160" y="1150482"/>
                  </a:lnTo>
                  <a:lnTo>
                    <a:pt x="0" y="0"/>
                  </a:lnTo>
                  <a:lnTo>
                    <a:pt x="699484" y="0"/>
                  </a:lnTo>
                  <a:lnTo>
                    <a:pt x="888256" y="34652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  <p:sp>
          <p:nvSpPr>
            <p:cNvPr id="1048670" name="Freeform 17"/>
            <p:cNvSpPr/>
            <p:nvPr userDrawn="1"/>
          </p:nvSpPr>
          <p:spPr bwMode="auto">
            <a:xfrm rot="10800000">
              <a:off x="185280" y="-1"/>
              <a:ext cx="1326020" cy="1150482"/>
            </a:xfrm>
            <a:custGeom>
              <a:avLst/>
              <a:gdLst>
                <a:gd name="connsiteX0" fmla="*/ 1417257 w 2999525"/>
                <a:gd name="connsiteY0" fmla="*/ 0 h 2602449"/>
                <a:gd name="connsiteX1" fmla="*/ 2999525 w 2999525"/>
                <a:gd name="connsiteY1" fmla="*/ 0 h 2602449"/>
                <a:gd name="connsiteX2" fmla="*/ 1582268 w 2999525"/>
                <a:gd name="connsiteY2" fmla="*/ 2602449 h 2602449"/>
                <a:gd name="connsiteX3" fmla="*/ 0 w 2999525"/>
                <a:gd name="connsiteY3" fmla="*/ 2602449 h 2602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9525" h="2602449">
                  <a:moveTo>
                    <a:pt x="1417257" y="0"/>
                  </a:moveTo>
                  <a:lnTo>
                    <a:pt x="2999525" y="0"/>
                  </a:lnTo>
                  <a:lnTo>
                    <a:pt x="1582268" y="2602449"/>
                  </a:lnTo>
                  <a:lnTo>
                    <a:pt x="0" y="2602449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/>
            </a:p>
          </p:txBody>
        </p:sp>
      </p:grp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048583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48585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0F13D-3A25-48D7-AE49-AD8F52A3A894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EAAF-726A-48BF-8337-D8EF749860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2" Type="http://schemas.openxmlformats.org/officeDocument/2006/relationships/slideLayout" Target="../slideLayouts/slideLayout6.xml"/><Relationship Id="rId11" Type="http://schemas.openxmlformats.org/officeDocument/2006/relationships/tags" Target="../tags/tag7.xml"/><Relationship Id="rId10" Type="http://schemas.openxmlformats.org/officeDocument/2006/relationships/image" Target="../media/image9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9.pn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2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3.jpe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"/>
          <p:cNvGrpSpPr/>
          <p:nvPr/>
        </p:nvGrpSpPr>
        <p:grpSpPr>
          <a:xfrm>
            <a:off x="7748270" y="-1308100"/>
            <a:ext cx="6502400" cy="9243695"/>
            <a:chOff x="12202" y="-2060"/>
            <a:chExt cx="10240" cy="14557"/>
          </a:xfrm>
        </p:grpSpPr>
        <p:grpSp>
          <p:nvGrpSpPr>
            <p:cNvPr id="26" name="组合 62"/>
            <p:cNvGrpSpPr/>
            <p:nvPr/>
          </p:nvGrpSpPr>
          <p:grpSpPr>
            <a:xfrm>
              <a:off x="13505" y="8759"/>
              <a:ext cx="3081" cy="3081"/>
              <a:chOff x="12220" y="9041"/>
              <a:chExt cx="7370" cy="7370"/>
            </a:xfrm>
          </p:grpSpPr>
          <p:sp>
            <p:nvSpPr>
              <p:cNvPr id="1048587" name="圆角矩形 63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88" name="任意多边形 6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47"/>
            <p:cNvGrpSpPr/>
            <p:nvPr/>
          </p:nvGrpSpPr>
          <p:grpSpPr>
            <a:xfrm>
              <a:off x="14298" y="8793"/>
              <a:ext cx="2879" cy="2879"/>
              <a:chOff x="12220" y="9041"/>
              <a:chExt cx="7370" cy="7370"/>
            </a:xfrm>
          </p:grpSpPr>
          <p:sp>
            <p:nvSpPr>
              <p:cNvPr id="1048589" name="圆角矩形 4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0" name="任意多边形 4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50"/>
            <p:cNvGrpSpPr/>
            <p:nvPr/>
          </p:nvGrpSpPr>
          <p:grpSpPr>
            <a:xfrm>
              <a:off x="15965" y="7501"/>
              <a:ext cx="3081" cy="3081"/>
              <a:chOff x="12220" y="9041"/>
              <a:chExt cx="7370" cy="7370"/>
            </a:xfrm>
          </p:grpSpPr>
          <p:sp>
            <p:nvSpPr>
              <p:cNvPr id="1048591" name="圆角矩形 5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2" name="任意多边形 52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44"/>
            <p:cNvGrpSpPr/>
            <p:nvPr/>
          </p:nvGrpSpPr>
          <p:grpSpPr>
            <a:xfrm>
              <a:off x="17998" y="3763"/>
              <a:ext cx="4445" cy="4445"/>
              <a:chOff x="12220" y="9041"/>
              <a:chExt cx="7370" cy="7370"/>
            </a:xfrm>
          </p:grpSpPr>
          <p:sp>
            <p:nvSpPr>
              <p:cNvPr id="1048593" name="圆角矩形 45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4" name="任意多边形 46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41"/>
            <p:cNvGrpSpPr/>
            <p:nvPr/>
          </p:nvGrpSpPr>
          <p:grpSpPr>
            <a:xfrm>
              <a:off x="12990" y="7139"/>
              <a:ext cx="2879" cy="2879"/>
              <a:chOff x="12220" y="9041"/>
              <a:chExt cx="7370" cy="7370"/>
            </a:xfrm>
          </p:grpSpPr>
          <p:sp>
            <p:nvSpPr>
              <p:cNvPr id="1048595" name="圆角矩形 42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6" name="任意多边形 43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2"/>
            <p:cNvGrpSpPr/>
            <p:nvPr/>
          </p:nvGrpSpPr>
          <p:grpSpPr>
            <a:xfrm>
              <a:off x="13684" y="3648"/>
              <a:ext cx="4104" cy="4104"/>
              <a:chOff x="12220" y="9041"/>
              <a:chExt cx="7370" cy="7370"/>
            </a:xfrm>
          </p:grpSpPr>
          <p:sp>
            <p:nvSpPr>
              <p:cNvPr id="1048597" name="圆角矩形 33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8" name="任意多边形 3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10"/>
            <p:cNvGrpSpPr/>
            <p:nvPr/>
          </p:nvGrpSpPr>
          <p:grpSpPr>
            <a:xfrm>
              <a:off x="13433" y="126"/>
              <a:ext cx="4582" cy="4582"/>
              <a:chOff x="12220" y="9041"/>
              <a:chExt cx="7370" cy="7370"/>
            </a:xfrm>
          </p:grpSpPr>
          <p:sp>
            <p:nvSpPr>
              <p:cNvPr id="1048599" name="圆角矩形 1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0" name="任意多边形 13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6"/>
            <p:cNvGrpSpPr/>
            <p:nvPr/>
          </p:nvGrpSpPr>
          <p:grpSpPr>
            <a:xfrm>
              <a:off x="13106" y="2160"/>
              <a:ext cx="2016" cy="2016"/>
              <a:chOff x="12220" y="9041"/>
              <a:chExt cx="7370" cy="7370"/>
            </a:xfrm>
          </p:grpSpPr>
          <p:sp>
            <p:nvSpPr>
              <p:cNvPr id="1048601" name="圆角矩形 12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2" name="任意多边形 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7"/>
            <p:cNvGrpSpPr/>
            <p:nvPr/>
          </p:nvGrpSpPr>
          <p:grpSpPr>
            <a:xfrm>
              <a:off x="14081" y="3086"/>
              <a:ext cx="3060" cy="3060"/>
              <a:chOff x="12220" y="9041"/>
              <a:chExt cx="7370" cy="7370"/>
            </a:xfrm>
          </p:grpSpPr>
          <p:sp>
            <p:nvSpPr>
              <p:cNvPr id="1048603" name="圆角矩形 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4" name="任意多边形 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14"/>
            <p:cNvGrpSpPr/>
            <p:nvPr/>
          </p:nvGrpSpPr>
          <p:grpSpPr>
            <a:xfrm>
              <a:off x="15871" y="-2060"/>
              <a:ext cx="3287" cy="3287"/>
              <a:chOff x="12220" y="9041"/>
              <a:chExt cx="7370" cy="7370"/>
            </a:xfrm>
          </p:grpSpPr>
          <p:sp>
            <p:nvSpPr>
              <p:cNvPr id="1048605" name="圆角矩形 15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6" name="任意多边形 16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17"/>
            <p:cNvGrpSpPr/>
            <p:nvPr/>
          </p:nvGrpSpPr>
          <p:grpSpPr>
            <a:xfrm>
              <a:off x="13951" y="-465"/>
              <a:ext cx="1409" cy="1409"/>
              <a:chOff x="12220" y="9041"/>
              <a:chExt cx="7370" cy="7370"/>
            </a:xfrm>
          </p:grpSpPr>
          <p:sp>
            <p:nvSpPr>
              <p:cNvPr id="1048607" name="圆角矩形 1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8" name="任意多边形 1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20"/>
            <p:cNvGrpSpPr/>
            <p:nvPr/>
          </p:nvGrpSpPr>
          <p:grpSpPr>
            <a:xfrm>
              <a:off x="12749" y="534"/>
              <a:ext cx="772" cy="772"/>
              <a:chOff x="12220" y="9041"/>
              <a:chExt cx="7370" cy="7370"/>
            </a:xfrm>
          </p:grpSpPr>
          <p:sp>
            <p:nvSpPr>
              <p:cNvPr id="1048609" name="圆角矩形 2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0" name="任意多边形 22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23"/>
            <p:cNvGrpSpPr/>
            <p:nvPr/>
          </p:nvGrpSpPr>
          <p:grpSpPr>
            <a:xfrm>
              <a:off x="16721" y="1770"/>
              <a:ext cx="683" cy="683"/>
              <a:chOff x="12220" y="9041"/>
              <a:chExt cx="7370" cy="7370"/>
            </a:xfrm>
          </p:grpSpPr>
          <p:sp>
            <p:nvSpPr>
              <p:cNvPr id="1048611" name="圆角矩形 24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2" name="任意多边形 25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26"/>
            <p:cNvGrpSpPr/>
            <p:nvPr/>
          </p:nvGrpSpPr>
          <p:grpSpPr>
            <a:xfrm>
              <a:off x="17799" y="2744"/>
              <a:ext cx="1409" cy="1409"/>
              <a:chOff x="12220" y="9041"/>
              <a:chExt cx="7370" cy="7370"/>
            </a:xfrm>
          </p:grpSpPr>
          <p:sp>
            <p:nvSpPr>
              <p:cNvPr id="1048613" name="圆角矩形 27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4" name="任意多边形 28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29"/>
            <p:cNvGrpSpPr/>
            <p:nvPr/>
          </p:nvGrpSpPr>
          <p:grpSpPr>
            <a:xfrm>
              <a:off x="12227" y="5034"/>
              <a:ext cx="1453" cy="1453"/>
              <a:chOff x="12220" y="9041"/>
              <a:chExt cx="7370" cy="7370"/>
            </a:xfrm>
          </p:grpSpPr>
          <p:sp>
            <p:nvSpPr>
              <p:cNvPr id="1048615" name="圆角矩形 30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6" name="任意多边形 31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35"/>
            <p:cNvGrpSpPr/>
            <p:nvPr/>
          </p:nvGrpSpPr>
          <p:grpSpPr>
            <a:xfrm>
              <a:off x="17042" y="5438"/>
              <a:ext cx="1968" cy="1968"/>
              <a:chOff x="12220" y="9041"/>
              <a:chExt cx="7370" cy="7370"/>
            </a:xfrm>
          </p:grpSpPr>
          <p:sp>
            <p:nvSpPr>
              <p:cNvPr id="1048617" name="圆角矩形 36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8" name="任意多边形 37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38"/>
            <p:cNvGrpSpPr/>
            <p:nvPr/>
          </p:nvGrpSpPr>
          <p:grpSpPr>
            <a:xfrm>
              <a:off x="13787" y="7070"/>
              <a:ext cx="1932" cy="1932"/>
              <a:chOff x="12220" y="9041"/>
              <a:chExt cx="7370" cy="7370"/>
            </a:xfrm>
          </p:grpSpPr>
          <p:sp>
            <p:nvSpPr>
              <p:cNvPr id="1048619" name="圆角矩形 39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0" name="任意多边形 40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53"/>
            <p:cNvGrpSpPr/>
            <p:nvPr/>
          </p:nvGrpSpPr>
          <p:grpSpPr>
            <a:xfrm>
              <a:off x="17634" y="9685"/>
              <a:ext cx="2691" cy="2691"/>
              <a:chOff x="12220" y="9041"/>
              <a:chExt cx="7370" cy="7370"/>
            </a:xfrm>
          </p:grpSpPr>
          <p:sp>
            <p:nvSpPr>
              <p:cNvPr id="1048621" name="圆角矩形 54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2" name="任意多边形 55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组合 56"/>
            <p:cNvGrpSpPr/>
            <p:nvPr/>
          </p:nvGrpSpPr>
          <p:grpSpPr>
            <a:xfrm>
              <a:off x="15196" y="10757"/>
              <a:ext cx="1740" cy="1740"/>
              <a:chOff x="12220" y="9041"/>
              <a:chExt cx="7370" cy="7370"/>
            </a:xfrm>
          </p:grpSpPr>
          <p:sp>
            <p:nvSpPr>
              <p:cNvPr id="1048623" name="圆角矩形 57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4" name="任意多边形 58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59"/>
            <p:cNvGrpSpPr/>
            <p:nvPr/>
          </p:nvGrpSpPr>
          <p:grpSpPr>
            <a:xfrm>
              <a:off x="12202" y="10601"/>
              <a:ext cx="772" cy="772"/>
              <a:chOff x="12220" y="9041"/>
              <a:chExt cx="7370" cy="7370"/>
            </a:xfrm>
          </p:grpSpPr>
          <p:sp>
            <p:nvSpPr>
              <p:cNvPr id="1048625" name="圆角矩形 60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6" name="任意多边形 61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48629" name="圆角矩形 188"/>
          <p:cNvSpPr/>
          <p:nvPr/>
        </p:nvSpPr>
        <p:spPr>
          <a:xfrm>
            <a:off x="2205632" y="5529554"/>
            <a:ext cx="3538220" cy="33530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1048630" name="文本框 145"/>
          <p:cNvSpPr txBox="1"/>
          <p:nvPr/>
        </p:nvSpPr>
        <p:spPr>
          <a:xfrm>
            <a:off x="2301875" y="5529580"/>
            <a:ext cx="15551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姓名：姜桔宏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631" name="副标题 146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191770" y="2011680"/>
            <a:ext cx="9341485" cy="993775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rgbClr val="002060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 95W" panose="020B0A04020202020204" charset="-122"/>
              </a:rPr>
              <a:t>药品流通监管政策与案例分析</a:t>
            </a:r>
            <a:endParaRPr lang="zh-CN" altLang="en-US" sz="4800" b="1" dirty="0">
              <a:solidFill>
                <a:srgbClr val="002060"/>
              </a:solidFill>
              <a:latin typeface="汉仪雅酷黑-65J" panose="00020600040101010101" charset="-122"/>
              <a:ea typeface="汉仪雅酷黑-65J" panose="00020600040101010101" charset="-122"/>
              <a:cs typeface="汉仪雅酷黑 95W" panose="020B0A04020202020204" charset="-122"/>
            </a:endParaRPr>
          </a:p>
        </p:txBody>
      </p:sp>
      <p:sp>
        <p:nvSpPr>
          <p:cNvPr id="1048633" name="椭圆 65"/>
          <p:cNvSpPr/>
          <p:nvPr/>
        </p:nvSpPr>
        <p:spPr>
          <a:xfrm>
            <a:off x="9044940" y="3966210"/>
            <a:ext cx="1190625" cy="1190625"/>
          </a:xfrm>
          <a:prstGeom prst="ellipse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4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7623810" y="-1627892"/>
            <a:ext cx="5534010" cy="9733235"/>
            <a:chOff x="7623810" y="-1627892"/>
            <a:chExt cx="5534010" cy="97332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9708" y="1683232"/>
              <a:ext cx="2493569" cy="2509511"/>
            </a:xfrm>
            <a:prstGeom prst="diamond">
              <a:avLst/>
            </a:prstGeom>
          </p:spPr>
        </p:pic>
        <p:sp>
          <p:nvSpPr>
            <p:cNvPr id="1048632" name="椭圆 5"/>
            <p:cNvSpPr/>
            <p:nvPr/>
          </p:nvSpPr>
          <p:spPr>
            <a:xfrm>
              <a:off x="8774354" y="294545"/>
              <a:ext cx="2559685" cy="2559685"/>
            </a:xfrm>
            <a:prstGeom prst="ellipse">
              <a:avLst/>
            </a:prstGeom>
            <a:gradFill>
              <a:gsLst>
                <a:gs pos="10000">
                  <a:schemeClr val="accent1">
                    <a:lumMod val="5000"/>
                    <a:lumOff val="95000"/>
                  </a:schemeClr>
                </a:gs>
                <a:gs pos="4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22" b="7243"/>
            <a:stretch>
              <a:fillRect/>
            </a:stretch>
          </p:blipFill>
          <p:spPr>
            <a:xfrm>
              <a:off x="8556828" y="4326259"/>
              <a:ext cx="1609775" cy="1561109"/>
            </a:xfrm>
            <a:prstGeom prst="diamond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55" r="21640"/>
            <a:stretch>
              <a:fillRect/>
            </a:stretch>
          </p:blipFill>
          <p:spPr>
            <a:xfrm>
              <a:off x="10627824" y="3277422"/>
              <a:ext cx="1650991" cy="1621686"/>
            </a:xfrm>
            <a:prstGeom prst="diamond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4958" y="-415428"/>
              <a:ext cx="1164757" cy="1096779"/>
            </a:xfrm>
            <a:prstGeom prst="diamond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277" y="1584611"/>
              <a:ext cx="1177269" cy="1190852"/>
            </a:xfrm>
            <a:prstGeom prst="diamond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584" y="-1627892"/>
              <a:ext cx="2740265" cy="2739037"/>
            </a:xfrm>
            <a:prstGeom prst="diamond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810" y="3081533"/>
              <a:ext cx="1201254" cy="1155318"/>
            </a:xfrm>
            <a:prstGeom prst="diamond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826" y="5922216"/>
              <a:ext cx="2167994" cy="2183127"/>
            </a:xfrm>
            <a:prstGeom prst="diamond">
              <a:avLst/>
            </a:prstGeom>
          </p:spPr>
        </p:pic>
      </p:grp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456" y="382147"/>
            <a:ext cx="1390829" cy="358477"/>
          </a:xfrm>
          <a:prstGeom prst="rect">
            <a:avLst/>
          </a:prstGeom>
        </p:spPr>
      </p:pic>
      <p:sp>
        <p:nvSpPr>
          <p:cNvPr id="90" name="文本框 145"/>
          <p:cNvSpPr txBox="1"/>
          <p:nvPr/>
        </p:nvSpPr>
        <p:spPr>
          <a:xfrm>
            <a:off x="3624580" y="5526405"/>
            <a:ext cx="23069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日期：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2026.3.24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06111" y="627588"/>
            <a:ext cx="1398441" cy="36043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409112" y="627588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心怀大爱</a:t>
            </a:r>
            <a:r>
              <a:rPr lang="en-US" altLang="zh-CN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服务健康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1535" y="1931035"/>
            <a:ext cx="96793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>
                <a:latin typeface="黑体" panose="02010609060101010101" charset="-122"/>
                <a:ea typeface="黑体" panose="02010609060101010101" charset="-122"/>
              </a:rPr>
              <a:t>一：药品管理法实施条例内容</a:t>
            </a:r>
            <a:endParaRPr lang="zh-CN" altLang="en-US" sz="5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1535" y="3326130"/>
            <a:ext cx="65589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>
                <a:latin typeface="黑体" panose="02010609060101010101" charset="-122"/>
                <a:ea typeface="黑体" panose="02010609060101010101" charset="-122"/>
              </a:rPr>
              <a:t>二：案例分析</a:t>
            </a:r>
            <a:endParaRPr lang="zh-CN" altLang="en-US" sz="540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6893560" y="909320"/>
            <a:ext cx="4598670" cy="5616575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endParaRPr lang="zh-CN" altLang="en-US" sz="20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修订背景：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贯彻国家决策部署，顺应药品监管与产业发展需求，满足群众用药新期待。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2000"/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2.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修订思路：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坚持人民至上、生命至上，支持药品研制创新，以问题为导向解决行业难题。</a:t>
            </a:r>
            <a:endParaRPr lang="zh-CN" altLang="en-US" sz="24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endParaRPr lang="en-US" altLang="zh-CN" sz="2400"/>
          </a:p>
          <a:p>
            <a:endParaRPr lang="zh-CN" altLang="en-US" sz="240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05" y="815975"/>
            <a:ext cx="4480560" cy="5741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38125" y="502285"/>
            <a:ext cx="5857875" cy="57251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60000"/>
              </a:lnSpc>
            </a:pP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90000"/>
              </a:lnSpc>
            </a:pP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，立法依据：药品管理法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90000"/>
              </a:lnSpc>
            </a:pP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，基本原则：以人民健康为中心，遵循科学规律和伦理原则实现全面防控风险。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90000"/>
              </a:lnSpc>
            </a:pP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，政策导向：国家完善药品创新体系，支持以临床价值为导向的药品研制和创新，鼓励研究和创制新药，支持新药临床推广和使用；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促进中药传承创新，充分发挥中药在预防，医疗保健中的作用；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90000"/>
              </a:lnSpc>
            </a:pP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促进仿制药研发创新，提升仿制药质量和疗效。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1915160"/>
            <a:ext cx="5705475" cy="4086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152525"/>
            <a:ext cx="5734050" cy="5734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642620"/>
            <a:ext cx="5695950" cy="6219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19200"/>
            <a:ext cx="5715000" cy="4419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995" y="1242695"/>
            <a:ext cx="5705475" cy="4371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" y="1290320"/>
            <a:ext cx="5458460" cy="52387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700" y="961390"/>
            <a:ext cx="4361815" cy="5896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140450" y="10668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2004695"/>
            <a:ext cx="5715000" cy="2867025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3"/>
          <a:stretch>
            <a:fillRect/>
          </a:stretch>
        </p:blipFill>
        <p:spPr>
          <a:xfrm>
            <a:off x="6665595" y="936625"/>
            <a:ext cx="4700905" cy="50349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0" y="1049020"/>
            <a:ext cx="5083175" cy="5813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085" y="1049020"/>
            <a:ext cx="4059555" cy="5808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38125" y="1205230"/>
            <a:ext cx="11699240" cy="4001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40000"/>
              </a:lnSpc>
            </a:pPr>
            <a:endParaRPr lang="zh-CN" altLang="en-US" sz="2400"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395" y="1362075"/>
            <a:ext cx="5705475" cy="52006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30" y="1362075"/>
            <a:ext cx="5078095" cy="5172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38125" y="1205230"/>
            <a:ext cx="11699240" cy="4001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40000"/>
              </a:lnSpc>
            </a:pPr>
            <a:endParaRPr lang="zh-CN" altLang="en-US" sz="2400"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5" y="1166495"/>
            <a:ext cx="5695950" cy="3657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420" y="1104900"/>
            <a:ext cx="5705475" cy="5657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38125" y="1205230"/>
            <a:ext cx="11699240" cy="40017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40000"/>
              </a:lnSpc>
            </a:pPr>
            <a:endParaRPr lang="zh-CN" altLang="en-US" sz="2400"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" y="1185545"/>
            <a:ext cx="11395075" cy="3971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90" y="1213485"/>
            <a:ext cx="11184890" cy="2164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45" y="1219200"/>
            <a:ext cx="11158220" cy="30422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" y="1395095"/>
            <a:ext cx="11344910" cy="2166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95" y="1295400"/>
            <a:ext cx="11561445" cy="2642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35" y="1215390"/>
            <a:ext cx="11294110" cy="26898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1343025"/>
            <a:ext cx="11521440" cy="26549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矩形 32"/>
          <p:cNvSpPr/>
          <p:nvPr/>
        </p:nvSpPr>
        <p:spPr>
          <a:xfrm>
            <a:off x="956108" y="1342833"/>
            <a:ext cx="10549289" cy="39077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问题：</a:t>
            </a:r>
            <a:endParaRPr lang="zh-CN" altLang="en-US" sz="36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，管理条例第四次修订的时间？</a:t>
            </a:r>
            <a:endParaRPr lang="zh-CN" altLang="en-US" sz="36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6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6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3600" kern="100" dirty="0"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，药品经营许可证的效期为几年？</a:t>
            </a:r>
            <a:endParaRPr lang="zh-CN" altLang="en-US" sz="2800" b="1" kern="100" dirty="0">
              <a:solidFill>
                <a:srgbClr val="002060"/>
              </a:solidFill>
              <a:effectLst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r>
              <a:rPr lang="en-US" altLang="zh-CN" sz="3200" kern="100" dirty="0"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endParaRPr lang="zh-CN" altLang="zh-CN" sz="32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图片1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481075" y="202639"/>
            <a:ext cx="1398441" cy="36043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56108" y="0"/>
            <a:ext cx="4558146" cy="484909"/>
            <a:chOff x="956108" y="0"/>
            <a:chExt cx="4558146" cy="484909"/>
          </a:xfrm>
        </p:grpSpPr>
        <p:sp>
          <p:nvSpPr>
            <p:cNvPr id="3" name="平行四边形 2"/>
            <p:cNvSpPr/>
            <p:nvPr/>
          </p:nvSpPr>
          <p:spPr>
            <a:xfrm>
              <a:off x="1233055" y="0"/>
              <a:ext cx="3983182" cy="484909"/>
            </a:xfrm>
            <a:prstGeom prst="parallelogram">
              <a:avLst>
                <a:gd name="adj" fmla="val 55000"/>
              </a:avLst>
            </a:prstGeom>
            <a:solidFill>
              <a:srgbClr val="CCE1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56108" y="44304"/>
              <a:ext cx="4558146" cy="3371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心怀大爱</a:t>
              </a:r>
              <a:r>
                <a:rPr lang="en-US" altLang="zh-CN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1600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服务健康</a:t>
              </a:r>
              <a:endParaRPr lang="zh-CN" altLang="en-US" sz="16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/>
          <p:nvPr/>
        </p:nvPicPr>
        <p:blipFill>
          <a:blip r:embed="rId2"/>
          <a:stretch>
            <a:fillRect/>
          </a:stretch>
        </p:blipFill>
        <p:spPr>
          <a:xfrm>
            <a:off x="8328660" y="1343025"/>
            <a:ext cx="3726180" cy="32531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821815" y="292163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答：</a:t>
            </a:r>
            <a:r>
              <a:rPr lang="en-US" altLang="zh-CN" sz="2000"/>
              <a:t>2026</a:t>
            </a:r>
            <a:r>
              <a:rPr lang="zh-CN" altLang="en-US" sz="2000"/>
              <a:t>年</a:t>
            </a:r>
            <a:r>
              <a:rPr lang="en-US" altLang="zh-CN" sz="2000"/>
              <a:t>1</a:t>
            </a:r>
            <a:r>
              <a:rPr lang="zh-CN" altLang="en-US" sz="2000"/>
              <a:t>月</a:t>
            </a:r>
            <a:r>
              <a:rPr lang="en-US" altLang="zh-CN" sz="2000"/>
              <a:t>16</a:t>
            </a:r>
            <a:r>
              <a:rPr lang="zh-CN" altLang="en-US" sz="2000"/>
              <a:t>日</a:t>
            </a:r>
            <a:endParaRPr lang="zh-CN" altLang="en-US" sz="2000"/>
          </a:p>
        </p:txBody>
      </p:sp>
      <p:sp>
        <p:nvSpPr>
          <p:cNvPr id="10" name="文本框 9"/>
          <p:cNvSpPr txBox="1"/>
          <p:nvPr/>
        </p:nvSpPr>
        <p:spPr>
          <a:xfrm>
            <a:off x="1801495" y="517779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答：</a:t>
            </a:r>
            <a:r>
              <a:rPr lang="en-US" altLang="zh-CN" sz="2000"/>
              <a:t>5</a:t>
            </a:r>
            <a:r>
              <a:rPr lang="zh-CN" altLang="en-US" sz="2000">
                <a:ea typeface="宋体" panose="02010600030101010101" pitchFamily="2" charset="-122"/>
              </a:rPr>
              <a:t>年</a:t>
            </a:r>
            <a:endParaRPr lang="zh-CN" altLang="en-US" sz="2000"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文档 6"/>
          <p:cNvSpPr/>
          <p:nvPr/>
        </p:nvSpPr>
        <p:spPr>
          <a:xfrm>
            <a:off x="0" y="17252"/>
            <a:ext cx="12192000" cy="5762445"/>
          </a:xfrm>
          <a:prstGeom prst="flowChartDocument">
            <a:avLst/>
          </a:prstGeom>
          <a:gradFill>
            <a:gsLst>
              <a:gs pos="100000">
                <a:srgbClr val="0070C0"/>
              </a:gs>
              <a:gs pos="7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" t="28433" r="9487" b="4364"/>
          <a:stretch>
            <a:fillRect/>
          </a:stretch>
        </p:blipFill>
        <p:spPr>
          <a:xfrm>
            <a:off x="0" y="16224"/>
            <a:ext cx="12193636" cy="5583381"/>
          </a:xfrm>
          <a:prstGeom prst="flowChartDocument">
            <a:avLst/>
          </a:prstGeom>
          <a:ln w="114300">
            <a:noFill/>
          </a:ln>
        </p:spPr>
      </p:pic>
      <p:sp>
        <p:nvSpPr>
          <p:cNvPr id="1048977" name="文本框 1"/>
          <p:cNvSpPr txBox="1"/>
          <p:nvPr/>
        </p:nvSpPr>
        <p:spPr>
          <a:xfrm>
            <a:off x="8367745" y="4999441"/>
            <a:ext cx="2777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7200" b="1" dirty="0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谢谢</a:t>
            </a:r>
            <a:endParaRPr lang="zh-CN" altLang="en-US" sz="7200" b="1" dirty="0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lt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7907" y="6278927"/>
            <a:ext cx="1398441" cy="36043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377547" y="6270034"/>
            <a:ext cx="6096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拓市场</a:t>
            </a:r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精学术</a:t>
            </a:r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强服务</a:t>
            </a:r>
            <a:r>
              <a:rPr lang="en-US" altLang="zh-CN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1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谋创新</a:t>
            </a:r>
            <a:endParaRPr lang="zh-CN" altLang="en-US" sz="18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.xml><?xml version="1.0" encoding="utf-8"?>
<p:tagLst xmlns:p="http://schemas.openxmlformats.org/presentationml/2006/main">
  <p:tag name="commondata" val="eyJjb3VudCI6MSwiaGRpZCI6IjgwZTkzMmY0ZWY1OGNmNmZmY2JkMjU5NjI5YzUwYjIz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5C7E8C"/>
      </a:accent1>
      <a:accent2>
        <a:srgbClr val="FBB63F"/>
      </a:accent2>
      <a:accent3>
        <a:srgbClr val="D8541E"/>
      </a:accent3>
      <a:accent4>
        <a:srgbClr val="569BBD"/>
      </a:accent4>
      <a:accent5>
        <a:srgbClr val="5B6F7B"/>
      </a:accent5>
      <a:accent6>
        <a:srgbClr val="99A9B3"/>
      </a:accent6>
      <a:hlink>
        <a:srgbClr val="4472C4"/>
      </a:hlink>
      <a:folHlink>
        <a:srgbClr val="BFBFBF"/>
      </a:folHlink>
    </a:clrScheme>
    <a:fontScheme name="em2geegp">
      <a:majorFont>
        <a:latin typeface="AvantGarde Bk BT"/>
        <a:ea typeface="张海山锐线体简"/>
        <a:cs typeface=""/>
      </a:majorFont>
      <a:minorFont>
        <a:latin typeface="AvantGarde Bk BT"/>
        <a:ea typeface="张海山锐线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569</Words>
  <Application>WPS 演示</Application>
  <PresentationFormat>宽屏</PresentationFormat>
  <Paragraphs>95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汉仪雅酷黑-65J</vt:lpstr>
      <vt:lpstr>黑体</vt:lpstr>
      <vt:lpstr>汉仪雅酷黑 95W</vt:lpstr>
      <vt:lpstr>楷体</vt:lpstr>
      <vt:lpstr>AvantGarde Bk BT</vt:lpstr>
      <vt:lpstr>Segoe Print</vt:lpstr>
      <vt:lpstr>张海山锐线体简</vt:lpstr>
      <vt:lpstr>微软雅黑</vt:lpstr>
      <vt:lpstr>Arial Unicode MS</vt:lpstr>
      <vt:lpstr>等线</vt:lpstr>
      <vt:lpstr>Times New Roman</vt:lpstr>
      <vt:lpstr>Calibri</vt:lpstr>
      <vt:lpstr>汉仪雅酷黑 95W</vt:lpstr>
      <vt:lpstr>汉仪雅酷黑-65J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office2016mac62028</dc:creator>
  <cp:lastModifiedBy>邓娟</cp:lastModifiedBy>
  <cp:revision>87</cp:revision>
  <dcterms:created xsi:type="dcterms:W3CDTF">2019-06-25T10:53:00Z</dcterms:created>
  <dcterms:modified xsi:type="dcterms:W3CDTF">2026-03-18T07:35:33Z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KSOTemplateUUID">
    <vt:lpwstr>v1.0_mb_8IEq5Ch7uobySNvMo0GMXA==</vt:lpwstr>
  </property>
  <property fmtid="{D5CDD505-2E9C-101B-9397-08002B2CF9AE}" pid="4" name="ICV">
    <vt:lpwstr>5F29203DD2234CD7BD7FB8FA4AC3F2D6_13</vt:lpwstr>
  </property>
</Properties>
</file>